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83"/>
  </p:notesMasterIdLst>
  <p:handoutMasterIdLst>
    <p:handoutMasterId r:id="rId84"/>
  </p:handoutMasterIdLst>
  <p:sldIdLst>
    <p:sldId id="558" r:id="rId5"/>
    <p:sldId id="564" r:id="rId6"/>
    <p:sldId id="560" r:id="rId7"/>
    <p:sldId id="561" r:id="rId8"/>
    <p:sldId id="562" r:id="rId9"/>
    <p:sldId id="566" r:id="rId10"/>
    <p:sldId id="309" r:id="rId11"/>
    <p:sldId id="310" r:id="rId12"/>
    <p:sldId id="311" r:id="rId13"/>
    <p:sldId id="312" r:id="rId14"/>
    <p:sldId id="313" r:id="rId15"/>
    <p:sldId id="357" r:id="rId16"/>
    <p:sldId id="358" r:id="rId17"/>
    <p:sldId id="567" r:id="rId18"/>
    <p:sldId id="349" r:id="rId19"/>
    <p:sldId id="348" r:id="rId20"/>
    <p:sldId id="568" r:id="rId21"/>
    <p:sldId id="576" r:id="rId22"/>
    <p:sldId id="297" r:id="rId23"/>
    <p:sldId id="298" r:id="rId24"/>
    <p:sldId id="316" r:id="rId25"/>
    <p:sldId id="299" r:id="rId26"/>
    <p:sldId id="322" r:id="rId27"/>
    <p:sldId id="305" r:id="rId28"/>
    <p:sldId id="306" r:id="rId29"/>
    <p:sldId id="307" r:id="rId30"/>
    <p:sldId id="320" r:id="rId31"/>
    <p:sldId id="578" r:id="rId32"/>
    <p:sldId id="569" r:id="rId33"/>
    <p:sldId id="324" r:id="rId34"/>
    <p:sldId id="343" r:id="rId35"/>
    <p:sldId id="325" r:id="rId36"/>
    <p:sldId id="577" r:id="rId37"/>
    <p:sldId id="356" r:id="rId38"/>
    <p:sldId id="345" r:id="rId39"/>
    <p:sldId id="573" r:id="rId40"/>
    <p:sldId id="575" r:id="rId41"/>
    <p:sldId id="366" r:id="rId42"/>
    <p:sldId id="580" r:id="rId43"/>
    <p:sldId id="581" r:id="rId44"/>
    <p:sldId id="582" r:id="rId45"/>
    <p:sldId id="583" r:id="rId46"/>
    <p:sldId id="584" r:id="rId47"/>
    <p:sldId id="585" r:id="rId48"/>
    <p:sldId id="586" r:id="rId49"/>
    <p:sldId id="587" r:id="rId50"/>
    <p:sldId id="588" r:id="rId51"/>
    <p:sldId id="589" r:id="rId52"/>
    <p:sldId id="590" r:id="rId53"/>
    <p:sldId id="591" r:id="rId54"/>
    <p:sldId id="579" r:id="rId55"/>
    <p:sldId id="597" r:id="rId56"/>
    <p:sldId id="293" r:id="rId57"/>
    <p:sldId id="294" r:id="rId58"/>
    <p:sldId id="598" r:id="rId59"/>
    <p:sldId id="295" r:id="rId60"/>
    <p:sldId id="599" r:id="rId61"/>
    <p:sldId id="296" r:id="rId62"/>
    <p:sldId id="600" r:id="rId63"/>
    <p:sldId id="601" r:id="rId64"/>
    <p:sldId id="602" r:id="rId65"/>
    <p:sldId id="604" r:id="rId66"/>
    <p:sldId id="302" r:id="rId67"/>
    <p:sldId id="603" r:id="rId68"/>
    <p:sldId id="593" r:id="rId69"/>
    <p:sldId id="594" r:id="rId70"/>
    <p:sldId id="595" r:id="rId71"/>
    <p:sldId id="605" r:id="rId72"/>
    <p:sldId id="606" r:id="rId73"/>
    <p:sldId id="607" r:id="rId74"/>
    <p:sldId id="608" r:id="rId75"/>
    <p:sldId id="308" r:id="rId76"/>
    <p:sldId id="574" r:id="rId77"/>
    <p:sldId id="359" r:id="rId78"/>
    <p:sldId id="360" r:id="rId79"/>
    <p:sldId id="361" r:id="rId80"/>
    <p:sldId id="362" r:id="rId81"/>
    <p:sldId id="559" r:id="rId82"/>
  </p:sldIdLst>
  <p:sldSz cx="12192000" cy="6858000"/>
  <p:notesSz cx="6858000" cy="9144000"/>
  <p:embeddedFontLst>
    <p:embeddedFont>
      <p:font typeface="Biennale" panose="020B0604020202020204" charset="0"/>
      <p:regular r:id="rId85"/>
    </p:embeddedFont>
    <p:embeddedFont>
      <p:font typeface="Montserrat" panose="00000500000000000000" pitchFamily="2" charset="0"/>
      <p:regular r:id="rId86"/>
      <p:bold r:id="rId87"/>
      <p:italic r:id="rId88"/>
      <p:boldItalic r:id="rId8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25" userDrawn="1">
          <p15:clr>
            <a:srgbClr val="A4A3A4"/>
          </p15:clr>
        </p15:guide>
        <p15:guide id="2" pos="273" userDrawn="1">
          <p15:clr>
            <a:srgbClr val="A4A3A4"/>
          </p15:clr>
        </p15:guide>
        <p15:guide id="3" orient="horz" pos="908" userDrawn="1">
          <p15:clr>
            <a:srgbClr val="A4A3A4"/>
          </p15:clr>
        </p15:guide>
        <p15:guide id="4" pos="741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3085D4-50F6-4BCE-99A9-F1A05FE005AD}" v="1" dt="2025-05-08T16:18:27.720"/>
    <p1510:client id="{F35A6639-1EA3-4577-86BD-EA052A16E8AE}" v="166" dt="2025-05-08T13:08:42.8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825"/>
        <p:guide pos="273"/>
        <p:guide orient="horz" pos="908"/>
        <p:guide pos="7414"/>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89" Type="http://schemas.openxmlformats.org/officeDocument/2006/relationships/font" Target="fonts/font5.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font" Target="fonts/font1.fntdata"/><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font" Target="fonts/font4.fntdata"/><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font" Target="fonts/font2.fntdata"/><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3.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940EA7-CE27-4E28-900C-7BF936477BB5}"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en-GB"/>
        </a:p>
      </dgm:t>
    </dgm:pt>
    <dgm:pt modelId="{40427AA3-20F6-4339-9F50-1F2257B8A2F0}">
      <dgm:prSet phldrT="[Text]"/>
      <dgm:spPr/>
      <dgm:t>
        <a:bodyPr/>
        <a:lstStyle/>
        <a:p>
          <a:r>
            <a:rPr lang="en-GB"/>
            <a:t>AWS Cloud</a:t>
          </a:r>
        </a:p>
      </dgm:t>
    </dgm:pt>
    <dgm:pt modelId="{F7F54610-1086-4B49-98A6-71DB969CEC9B}" type="parTrans" cxnId="{58B86787-A15A-4474-B33F-8AB1B3D68596}">
      <dgm:prSet/>
      <dgm:spPr/>
      <dgm:t>
        <a:bodyPr/>
        <a:lstStyle/>
        <a:p>
          <a:endParaRPr lang="en-GB"/>
        </a:p>
      </dgm:t>
    </dgm:pt>
    <dgm:pt modelId="{B8B83E04-741E-46B3-818F-AC6F6183D153}" type="sibTrans" cxnId="{58B86787-A15A-4474-B33F-8AB1B3D68596}">
      <dgm:prSet/>
      <dgm:spPr/>
      <dgm:t>
        <a:bodyPr/>
        <a:lstStyle/>
        <a:p>
          <a:endParaRPr lang="en-GB"/>
        </a:p>
      </dgm:t>
    </dgm:pt>
    <dgm:pt modelId="{32C89AEA-0365-4EE8-8FFD-112F90E323E9}">
      <dgm:prSet phldrT="[Text]"/>
      <dgm:spPr/>
      <dgm:t>
        <a:bodyPr/>
        <a:lstStyle/>
        <a:p>
          <a:r>
            <a:rPr lang="en-GB"/>
            <a:t>Cost discipline</a:t>
          </a:r>
        </a:p>
      </dgm:t>
    </dgm:pt>
    <dgm:pt modelId="{1609718D-162F-46FC-B563-E6F754C5DFC1}" type="parTrans" cxnId="{7998BF23-2160-4B64-A9EE-CD433679ED08}">
      <dgm:prSet/>
      <dgm:spPr/>
      <dgm:t>
        <a:bodyPr/>
        <a:lstStyle/>
        <a:p>
          <a:endParaRPr lang="en-GB"/>
        </a:p>
      </dgm:t>
    </dgm:pt>
    <dgm:pt modelId="{BE4B0046-1B5C-4E35-9551-FB333AA72C20}" type="sibTrans" cxnId="{7998BF23-2160-4B64-A9EE-CD433679ED08}">
      <dgm:prSet/>
      <dgm:spPr/>
      <dgm:t>
        <a:bodyPr/>
        <a:lstStyle/>
        <a:p>
          <a:endParaRPr lang="en-GB"/>
        </a:p>
      </dgm:t>
    </dgm:pt>
    <dgm:pt modelId="{81010709-954A-4D71-9415-918BF1431267}">
      <dgm:prSet phldrT="[Text]"/>
      <dgm:spPr/>
      <dgm:t>
        <a:bodyPr/>
        <a:lstStyle/>
        <a:p>
          <a:r>
            <a:rPr lang="en-GB"/>
            <a:t>Data Analytics</a:t>
          </a:r>
        </a:p>
      </dgm:t>
    </dgm:pt>
    <dgm:pt modelId="{67C33CE6-BF6A-4126-A8AB-5CEBDB1DFA83}" type="parTrans" cxnId="{A1B3C51D-2291-4386-BF70-B5B1C52A47E6}">
      <dgm:prSet/>
      <dgm:spPr/>
      <dgm:t>
        <a:bodyPr/>
        <a:lstStyle/>
        <a:p>
          <a:endParaRPr lang="en-GB"/>
        </a:p>
      </dgm:t>
    </dgm:pt>
    <dgm:pt modelId="{85B21C16-DCE8-441D-A33C-8E29DEE0BDD0}" type="sibTrans" cxnId="{A1B3C51D-2291-4386-BF70-B5B1C52A47E6}">
      <dgm:prSet/>
      <dgm:spPr/>
      <dgm:t>
        <a:bodyPr/>
        <a:lstStyle/>
        <a:p>
          <a:endParaRPr lang="en-GB"/>
        </a:p>
      </dgm:t>
    </dgm:pt>
    <dgm:pt modelId="{E3B57A40-BD9B-4EA2-B43A-06715789B631}">
      <dgm:prSet phldrT="[Text]"/>
      <dgm:spPr/>
      <dgm:t>
        <a:bodyPr/>
        <a:lstStyle/>
        <a:p>
          <a:r>
            <a:rPr lang="en-GB"/>
            <a:t>Jupyter Notebooks</a:t>
          </a:r>
        </a:p>
      </dgm:t>
    </dgm:pt>
    <dgm:pt modelId="{F5B262AF-EDAB-41AC-B330-8C7784EDD9C1}" type="parTrans" cxnId="{D060A50D-4BD1-43E9-9A2B-8912D4D108AD}">
      <dgm:prSet/>
      <dgm:spPr/>
      <dgm:t>
        <a:bodyPr/>
        <a:lstStyle/>
        <a:p>
          <a:endParaRPr lang="en-GB"/>
        </a:p>
      </dgm:t>
    </dgm:pt>
    <dgm:pt modelId="{0F1040FE-1F20-4790-8802-C7925B8E9A7E}" type="sibTrans" cxnId="{D060A50D-4BD1-43E9-9A2B-8912D4D108AD}">
      <dgm:prSet/>
      <dgm:spPr/>
      <dgm:t>
        <a:bodyPr/>
        <a:lstStyle/>
        <a:p>
          <a:endParaRPr lang="en-GB"/>
        </a:p>
      </dgm:t>
    </dgm:pt>
    <dgm:pt modelId="{576B2137-343D-4752-8851-5EBA85348E92}">
      <dgm:prSet phldrT="[Text]"/>
      <dgm:spPr/>
      <dgm:t>
        <a:bodyPr/>
        <a:lstStyle/>
        <a:p>
          <a:r>
            <a:rPr lang="en-GB"/>
            <a:t>Machine Learning</a:t>
          </a:r>
        </a:p>
      </dgm:t>
    </dgm:pt>
    <dgm:pt modelId="{2DA9018A-C4FD-44D5-9ED7-E931CEF429E4}" type="parTrans" cxnId="{EF0BAFCE-2A84-44D6-9E7C-C94086E83246}">
      <dgm:prSet/>
      <dgm:spPr/>
      <dgm:t>
        <a:bodyPr/>
        <a:lstStyle/>
        <a:p>
          <a:endParaRPr lang="en-GB"/>
        </a:p>
      </dgm:t>
    </dgm:pt>
    <dgm:pt modelId="{2FEE0206-0B81-4620-82BA-058A8078D97C}" type="sibTrans" cxnId="{EF0BAFCE-2A84-44D6-9E7C-C94086E83246}">
      <dgm:prSet/>
      <dgm:spPr/>
      <dgm:t>
        <a:bodyPr/>
        <a:lstStyle/>
        <a:p>
          <a:endParaRPr lang="en-GB"/>
        </a:p>
      </dgm:t>
    </dgm:pt>
    <dgm:pt modelId="{C42D2AAC-F9A3-4936-8E5C-157EBB1B86CE}">
      <dgm:prSet phldrT="[Text]"/>
      <dgm:spPr/>
      <dgm:t>
        <a:bodyPr/>
        <a:lstStyle/>
        <a:p>
          <a:r>
            <a:rPr lang="en-GB"/>
            <a:t>Reinforcement learning</a:t>
          </a:r>
        </a:p>
      </dgm:t>
    </dgm:pt>
    <dgm:pt modelId="{1A887833-88E8-48D9-95DD-B6156A499D1B}" type="parTrans" cxnId="{6C9E44D1-A5F6-4369-8006-A5C0C9CC11B3}">
      <dgm:prSet/>
      <dgm:spPr/>
      <dgm:t>
        <a:bodyPr/>
        <a:lstStyle/>
        <a:p>
          <a:endParaRPr lang="en-GB"/>
        </a:p>
      </dgm:t>
    </dgm:pt>
    <dgm:pt modelId="{370632F5-47A2-4F75-8376-BAEC056E537B}" type="sibTrans" cxnId="{6C9E44D1-A5F6-4369-8006-A5C0C9CC11B3}">
      <dgm:prSet/>
      <dgm:spPr/>
      <dgm:t>
        <a:bodyPr/>
        <a:lstStyle/>
        <a:p>
          <a:endParaRPr lang="en-GB"/>
        </a:p>
      </dgm:t>
    </dgm:pt>
    <dgm:pt modelId="{FC917F27-C30D-4351-97EF-3C258F7F0661}">
      <dgm:prSet phldrT="[Text]"/>
      <dgm:spPr/>
      <dgm:t>
        <a:bodyPr/>
        <a:lstStyle/>
        <a:p>
          <a:r>
            <a:rPr lang="en-GB"/>
            <a:t>Programming</a:t>
          </a:r>
        </a:p>
      </dgm:t>
    </dgm:pt>
    <dgm:pt modelId="{46250812-30BB-4FB4-ABA5-F417C654E301}" type="parTrans" cxnId="{179397FD-D954-4DCE-9C89-7495FEEA512C}">
      <dgm:prSet/>
      <dgm:spPr/>
      <dgm:t>
        <a:bodyPr/>
        <a:lstStyle/>
        <a:p>
          <a:endParaRPr lang="en-GB"/>
        </a:p>
      </dgm:t>
    </dgm:pt>
    <dgm:pt modelId="{F0B3A251-AF83-4D73-8677-42DAF060AD5D}" type="sibTrans" cxnId="{179397FD-D954-4DCE-9C89-7495FEEA512C}">
      <dgm:prSet/>
      <dgm:spPr/>
      <dgm:t>
        <a:bodyPr/>
        <a:lstStyle/>
        <a:p>
          <a:endParaRPr lang="en-GB"/>
        </a:p>
      </dgm:t>
    </dgm:pt>
    <dgm:pt modelId="{994C22E7-A9D8-452A-B767-224B64F92F58}">
      <dgm:prSet phldrT="[Text]"/>
      <dgm:spPr/>
      <dgm:t>
        <a:bodyPr/>
        <a:lstStyle/>
        <a:p>
          <a:r>
            <a:rPr lang="en-GB"/>
            <a:t>Python</a:t>
          </a:r>
        </a:p>
      </dgm:t>
    </dgm:pt>
    <dgm:pt modelId="{BA379728-233A-4D14-B84D-853EABB2AB3F}" type="parTrans" cxnId="{FF70E5AF-7426-4D40-AC31-90BCE52F38B5}">
      <dgm:prSet/>
      <dgm:spPr/>
      <dgm:t>
        <a:bodyPr/>
        <a:lstStyle/>
        <a:p>
          <a:endParaRPr lang="en-GB"/>
        </a:p>
      </dgm:t>
    </dgm:pt>
    <dgm:pt modelId="{216BD29B-236A-4F5D-B0E7-E8DC6B17DC7C}" type="sibTrans" cxnId="{FF70E5AF-7426-4D40-AC31-90BCE52F38B5}">
      <dgm:prSet/>
      <dgm:spPr/>
      <dgm:t>
        <a:bodyPr/>
        <a:lstStyle/>
        <a:p>
          <a:endParaRPr lang="en-GB"/>
        </a:p>
      </dgm:t>
    </dgm:pt>
    <dgm:pt modelId="{E387CD5C-C860-4F31-A0EF-FADDFCCAF5E6}">
      <dgm:prSet phldrT="[Text]"/>
      <dgm:spPr/>
      <dgm:t>
        <a:bodyPr/>
        <a:lstStyle/>
        <a:p>
          <a:r>
            <a:rPr lang="en-GB"/>
            <a:t>EC2 (including Spot Instances)</a:t>
          </a:r>
        </a:p>
      </dgm:t>
    </dgm:pt>
    <dgm:pt modelId="{3105F3C9-CADC-454C-9DB5-0DDA0BFB90AD}" type="parTrans" cxnId="{B3FBD1A6-676E-4C65-942A-F27291D48644}">
      <dgm:prSet/>
      <dgm:spPr/>
      <dgm:t>
        <a:bodyPr/>
        <a:lstStyle/>
        <a:p>
          <a:endParaRPr lang="en-GB"/>
        </a:p>
      </dgm:t>
    </dgm:pt>
    <dgm:pt modelId="{DFB602EE-1A77-4C6F-8694-803D2FE44AC0}" type="sibTrans" cxnId="{B3FBD1A6-676E-4C65-942A-F27291D48644}">
      <dgm:prSet/>
      <dgm:spPr/>
      <dgm:t>
        <a:bodyPr/>
        <a:lstStyle/>
        <a:p>
          <a:endParaRPr lang="en-GB"/>
        </a:p>
      </dgm:t>
    </dgm:pt>
    <dgm:pt modelId="{A48A14D9-4799-4F57-B9A8-6F7CE01F145B}">
      <dgm:prSet phldrT="[Text]"/>
      <dgm:spPr/>
      <dgm:t>
        <a:bodyPr/>
        <a:lstStyle/>
        <a:p>
          <a:r>
            <a:rPr lang="en-GB"/>
            <a:t>S3</a:t>
          </a:r>
        </a:p>
      </dgm:t>
    </dgm:pt>
    <dgm:pt modelId="{7218EF01-6698-40DA-85DA-F792905CED5D}" type="parTrans" cxnId="{8DEAF1C9-B816-4D8E-8EEA-89FBDBF83F7A}">
      <dgm:prSet/>
      <dgm:spPr/>
      <dgm:t>
        <a:bodyPr/>
        <a:lstStyle/>
        <a:p>
          <a:endParaRPr lang="en-GB"/>
        </a:p>
      </dgm:t>
    </dgm:pt>
    <dgm:pt modelId="{CC9B2BAE-60F9-47A3-A485-30BD4B8EEBA9}" type="sibTrans" cxnId="{8DEAF1C9-B816-4D8E-8EEA-89FBDBF83F7A}">
      <dgm:prSet/>
      <dgm:spPr/>
      <dgm:t>
        <a:bodyPr/>
        <a:lstStyle/>
        <a:p>
          <a:endParaRPr lang="en-GB"/>
        </a:p>
      </dgm:t>
    </dgm:pt>
    <dgm:pt modelId="{2FBBAF62-6833-43D8-BC20-34D0EA75926F}">
      <dgm:prSet phldrT="[Text]"/>
      <dgm:spPr/>
      <dgm:t>
        <a:bodyPr/>
        <a:lstStyle/>
        <a:p>
          <a:r>
            <a:rPr lang="en-GB"/>
            <a:t>CloudFormation</a:t>
          </a:r>
        </a:p>
      </dgm:t>
    </dgm:pt>
    <dgm:pt modelId="{4D565520-9965-4DFA-AFC4-BE13A5AED3CF}" type="parTrans" cxnId="{FE85D239-633C-48F9-B845-78D3A868CD31}">
      <dgm:prSet/>
      <dgm:spPr/>
      <dgm:t>
        <a:bodyPr/>
        <a:lstStyle/>
        <a:p>
          <a:endParaRPr lang="en-GB"/>
        </a:p>
      </dgm:t>
    </dgm:pt>
    <dgm:pt modelId="{3AB46A9F-6905-4B07-AF36-BCA73BE1F4D3}" type="sibTrans" cxnId="{FE85D239-633C-48F9-B845-78D3A868CD31}">
      <dgm:prSet/>
      <dgm:spPr/>
      <dgm:t>
        <a:bodyPr/>
        <a:lstStyle/>
        <a:p>
          <a:endParaRPr lang="en-GB"/>
        </a:p>
      </dgm:t>
    </dgm:pt>
    <dgm:pt modelId="{2CD7727C-1FEB-46B7-AC5A-872704961712}">
      <dgm:prSet phldrT="[Text]"/>
      <dgm:spPr/>
      <dgm:t>
        <a:bodyPr/>
        <a:lstStyle/>
        <a:p>
          <a:r>
            <a:rPr lang="en-GB"/>
            <a:t>Infrastructure as Code</a:t>
          </a:r>
        </a:p>
      </dgm:t>
    </dgm:pt>
    <dgm:pt modelId="{AF7523C3-5C4E-40FC-983C-FB3A56B3B89B}" type="parTrans" cxnId="{F0D8BAC2-DCDA-46AF-B77E-55A7383CF219}">
      <dgm:prSet/>
      <dgm:spPr/>
      <dgm:t>
        <a:bodyPr/>
        <a:lstStyle/>
        <a:p>
          <a:endParaRPr lang="en-GB"/>
        </a:p>
      </dgm:t>
    </dgm:pt>
    <dgm:pt modelId="{C83BA396-FF66-49F5-9F02-31A4A0958308}" type="sibTrans" cxnId="{F0D8BAC2-DCDA-46AF-B77E-55A7383CF219}">
      <dgm:prSet/>
      <dgm:spPr/>
      <dgm:t>
        <a:bodyPr/>
        <a:lstStyle/>
        <a:p>
          <a:endParaRPr lang="en-GB"/>
        </a:p>
      </dgm:t>
    </dgm:pt>
    <dgm:pt modelId="{CD5AD14A-211E-406D-A3F1-2960ACCB0E0A}">
      <dgm:prSet phldrT="[Text]"/>
      <dgm:spPr/>
      <dgm:t>
        <a:bodyPr/>
        <a:lstStyle/>
        <a:p>
          <a:r>
            <a:rPr lang="en-GB"/>
            <a:t>Reward function strategy</a:t>
          </a:r>
        </a:p>
      </dgm:t>
    </dgm:pt>
    <dgm:pt modelId="{B8E3F320-30CB-46E2-8E97-E70FC7944384}" type="parTrans" cxnId="{3B651464-6E7E-444D-B840-CC554ED9374D}">
      <dgm:prSet/>
      <dgm:spPr/>
      <dgm:t>
        <a:bodyPr/>
        <a:lstStyle/>
        <a:p>
          <a:endParaRPr lang="en-GB"/>
        </a:p>
      </dgm:t>
    </dgm:pt>
    <dgm:pt modelId="{F27A8945-9E0E-4B42-9476-77132F774310}" type="sibTrans" cxnId="{3B651464-6E7E-444D-B840-CC554ED9374D}">
      <dgm:prSet/>
      <dgm:spPr/>
      <dgm:t>
        <a:bodyPr/>
        <a:lstStyle/>
        <a:p>
          <a:endParaRPr lang="en-GB"/>
        </a:p>
      </dgm:t>
    </dgm:pt>
    <dgm:pt modelId="{573BA9D9-8595-4F42-BB9A-FD7763B4DFED}">
      <dgm:prSet phldrT="[Text]"/>
      <dgm:spPr/>
      <dgm:t>
        <a:bodyPr/>
        <a:lstStyle/>
        <a:p>
          <a:r>
            <a:rPr lang="en-GB"/>
            <a:t>Log Analysis</a:t>
          </a:r>
        </a:p>
      </dgm:t>
    </dgm:pt>
    <dgm:pt modelId="{1FAF7201-AE8C-47B8-887A-AB7A4B55585D}" type="parTrans" cxnId="{C3BAF825-C71D-4EFE-8455-2E62BF471F48}">
      <dgm:prSet/>
      <dgm:spPr/>
      <dgm:t>
        <a:bodyPr/>
        <a:lstStyle/>
        <a:p>
          <a:endParaRPr lang="en-GB"/>
        </a:p>
      </dgm:t>
    </dgm:pt>
    <dgm:pt modelId="{F7FD2036-17C8-412F-8FFB-8B2A630C8030}" type="sibTrans" cxnId="{C3BAF825-C71D-4EFE-8455-2E62BF471F48}">
      <dgm:prSet/>
      <dgm:spPr/>
      <dgm:t>
        <a:bodyPr/>
        <a:lstStyle/>
        <a:p>
          <a:endParaRPr lang="en-GB"/>
        </a:p>
      </dgm:t>
    </dgm:pt>
    <dgm:pt modelId="{C62567BE-FE0C-4E13-9A77-CB693492D116}">
      <dgm:prSet phldrT="[Text]"/>
      <dgm:spPr/>
      <dgm:t>
        <a:bodyPr/>
        <a:lstStyle/>
        <a:p>
          <a:r>
            <a:rPr lang="en-GB"/>
            <a:t>Git</a:t>
          </a:r>
        </a:p>
      </dgm:t>
    </dgm:pt>
    <dgm:pt modelId="{87A7FFDF-8DAE-4ABB-B742-F8567A48003F}" type="parTrans" cxnId="{348CA467-0841-483B-821B-00713B971751}">
      <dgm:prSet/>
      <dgm:spPr/>
      <dgm:t>
        <a:bodyPr/>
        <a:lstStyle/>
        <a:p>
          <a:endParaRPr lang="en-GB"/>
        </a:p>
      </dgm:t>
    </dgm:pt>
    <dgm:pt modelId="{EDE6FD2A-5568-40A4-8AC2-E8E8E10BA86A}" type="sibTrans" cxnId="{348CA467-0841-483B-821B-00713B971751}">
      <dgm:prSet/>
      <dgm:spPr/>
      <dgm:t>
        <a:bodyPr/>
        <a:lstStyle/>
        <a:p>
          <a:endParaRPr lang="en-GB"/>
        </a:p>
      </dgm:t>
    </dgm:pt>
    <dgm:pt modelId="{B8FDC3D3-BEB8-4E93-AEFD-46DCEA6542CF}">
      <dgm:prSet phldrT="[Text]"/>
      <dgm:spPr/>
      <dgm:t>
        <a:bodyPr/>
        <a:lstStyle/>
        <a:p>
          <a:r>
            <a:rPr lang="en-GB"/>
            <a:t>Hyper parameter optimisation</a:t>
          </a:r>
        </a:p>
      </dgm:t>
    </dgm:pt>
    <dgm:pt modelId="{F1936A8A-08BF-485C-BECF-4FC77829CE63}" type="parTrans" cxnId="{8CDC5F24-1CA6-4BBB-828A-66AB60FA384C}">
      <dgm:prSet/>
      <dgm:spPr/>
      <dgm:t>
        <a:bodyPr/>
        <a:lstStyle/>
        <a:p>
          <a:endParaRPr lang="en-GB"/>
        </a:p>
      </dgm:t>
    </dgm:pt>
    <dgm:pt modelId="{7DE03943-E0ED-4B15-B0A5-888D1013094D}" type="sibTrans" cxnId="{8CDC5F24-1CA6-4BBB-828A-66AB60FA384C}">
      <dgm:prSet/>
      <dgm:spPr/>
      <dgm:t>
        <a:bodyPr/>
        <a:lstStyle/>
        <a:p>
          <a:endParaRPr lang="en-GB"/>
        </a:p>
      </dgm:t>
    </dgm:pt>
    <dgm:pt modelId="{C479A1CA-F1DD-46E7-B39A-92F5E35F188E}">
      <dgm:prSet phldrT="[Text]"/>
      <dgm:spPr/>
      <dgm:t>
        <a:bodyPr/>
        <a:lstStyle/>
        <a:p>
          <a:r>
            <a:rPr lang="en-GB"/>
            <a:t>Python frameworks for data manipulation</a:t>
          </a:r>
        </a:p>
      </dgm:t>
    </dgm:pt>
    <dgm:pt modelId="{1F91919E-2B95-4C26-8878-3DE24AF0C948}" type="parTrans" cxnId="{B9C44CBE-CB26-4DE7-9D4A-5D5F7E6D8A50}">
      <dgm:prSet/>
      <dgm:spPr/>
      <dgm:t>
        <a:bodyPr/>
        <a:lstStyle/>
        <a:p>
          <a:endParaRPr lang="en-GB"/>
        </a:p>
      </dgm:t>
    </dgm:pt>
    <dgm:pt modelId="{67C0D7E0-1E0A-4C9F-860A-BBC942CD1AFD}" type="sibTrans" cxnId="{B9C44CBE-CB26-4DE7-9D4A-5D5F7E6D8A50}">
      <dgm:prSet/>
      <dgm:spPr/>
      <dgm:t>
        <a:bodyPr/>
        <a:lstStyle/>
        <a:p>
          <a:endParaRPr lang="en-GB"/>
        </a:p>
      </dgm:t>
    </dgm:pt>
    <dgm:pt modelId="{1FCF8F04-CE66-4F67-A3D0-7021E54B4699}">
      <dgm:prSet phldrT="[Text]"/>
      <dgm:spPr/>
      <dgm:t>
        <a:bodyPr/>
        <a:lstStyle/>
        <a:p>
          <a:r>
            <a:rPr lang="en-GB"/>
            <a:t>numpy, plotly, pandas</a:t>
          </a:r>
        </a:p>
      </dgm:t>
    </dgm:pt>
    <dgm:pt modelId="{5B5F6A73-62D4-4893-8B64-07DDC734C147}" type="parTrans" cxnId="{0BF08EFE-1DD3-4946-B6BA-4482FC2CCF4C}">
      <dgm:prSet/>
      <dgm:spPr/>
      <dgm:t>
        <a:bodyPr/>
        <a:lstStyle/>
        <a:p>
          <a:endParaRPr lang="en-GB"/>
        </a:p>
      </dgm:t>
    </dgm:pt>
    <dgm:pt modelId="{BB97A46A-E869-46AD-88A7-2B4162CB7952}" type="sibTrans" cxnId="{0BF08EFE-1DD3-4946-B6BA-4482FC2CCF4C}">
      <dgm:prSet/>
      <dgm:spPr/>
      <dgm:t>
        <a:bodyPr/>
        <a:lstStyle/>
        <a:p>
          <a:endParaRPr lang="en-GB"/>
        </a:p>
      </dgm:t>
    </dgm:pt>
    <dgm:pt modelId="{1FA2D3A3-6091-4445-9F23-B3DC9DE23015}">
      <dgm:prSet phldrT="[Text]"/>
      <dgm:spPr/>
      <dgm:t>
        <a:bodyPr/>
        <a:lstStyle/>
        <a:p>
          <a:r>
            <a:rPr lang="en-GB" b="0"/>
            <a:t>GenAI</a:t>
          </a:r>
        </a:p>
      </dgm:t>
    </dgm:pt>
    <dgm:pt modelId="{F4625339-5140-45E9-95D2-736EF2D63748}" type="parTrans" cxnId="{725004AD-D284-424C-856A-FB40AB471FFC}">
      <dgm:prSet/>
      <dgm:spPr/>
      <dgm:t>
        <a:bodyPr/>
        <a:lstStyle/>
        <a:p>
          <a:endParaRPr lang="en-GB"/>
        </a:p>
      </dgm:t>
    </dgm:pt>
    <dgm:pt modelId="{5FD20726-92A4-4ACF-81F3-B1718D829A1E}" type="sibTrans" cxnId="{725004AD-D284-424C-856A-FB40AB471FFC}">
      <dgm:prSet/>
      <dgm:spPr/>
      <dgm:t>
        <a:bodyPr/>
        <a:lstStyle/>
        <a:p>
          <a:endParaRPr lang="en-GB"/>
        </a:p>
      </dgm:t>
    </dgm:pt>
    <dgm:pt modelId="{B6C2CD8A-9F37-48C0-A512-52127880F4DB}" type="pres">
      <dgm:prSet presAssocID="{96940EA7-CE27-4E28-900C-7BF936477BB5}" presName="cycleMatrixDiagram" presStyleCnt="0">
        <dgm:presLayoutVars>
          <dgm:chMax val="1"/>
          <dgm:dir/>
          <dgm:animLvl val="lvl"/>
          <dgm:resizeHandles val="exact"/>
        </dgm:presLayoutVars>
      </dgm:prSet>
      <dgm:spPr/>
    </dgm:pt>
    <dgm:pt modelId="{4E519753-6F91-4375-8870-6AFEAED29F9F}" type="pres">
      <dgm:prSet presAssocID="{96940EA7-CE27-4E28-900C-7BF936477BB5}" presName="children" presStyleCnt="0"/>
      <dgm:spPr/>
    </dgm:pt>
    <dgm:pt modelId="{63C8F8F0-4C4F-4594-BF21-E8E933951DF5}" type="pres">
      <dgm:prSet presAssocID="{96940EA7-CE27-4E28-900C-7BF936477BB5}" presName="child1group" presStyleCnt="0"/>
      <dgm:spPr/>
    </dgm:pt>
    <dgm:pt modelId="{F0B4053A-30B9-40D2-BD01-B5096490C2F2}" type="pres">
      <dgm:prSet presAssocID="{96940EA7-CE27-4E28-900C-7BF936477BB5}" presName="child1" presStyleLbl="bgAcc1" presStyleIdx="0" presStyleCnt="4"/>
      <dgm:spPr/>
    </dgm:pt>
    <dgm:pt modelId="{166782F8-4828-49D7-9FAF-9285CBBEFB13}" type="pres">
      <dgm:prSet presAssocID="{96940EA7-CE27-4E28-900C-7BF936477BB5}" presName="child1Text" presStyleLbl="bgAcc1" presStyleIdx="0" presStyleCnt="4">
        <dgm:presLayoutVars>
          <dgm:bulletEnabled val="1"/>
        </dgm:presLayoutVars>
      </dgm:prSet>
      <dgm:spPr/>
    </dgm:pt>
    <dgm:pt modelId="{7FE0D5A8-FF52-4D8D-9B52-90F6CBD4781F}" type="pres">
      <dgm:prSet presAssocID="{96940EA7-CE27-4E28-900C-7BF936477BB5}" presName="child2group" presStyleCnt="0"/>
      <dgm:spPr/>
    </dgm:pt>
    <dgm:pt modelId="{EC9387EA-2703-4D34-9365-9900A44099E1}" type="pres">
      <dgm:prSet presAssocID="{96940EA7-CE27-4E28-900C-7BF936477BB5}" presName="child2" presStyleLbl="bgAcc1" presStyleIdx="1" presStyleCnt="4"/>
      <dgm:spPr/>
    </dgm:pt>
    <dgm:pt modelId="{FD3D7941-E0A7-4129-9FB2-C1226EC0225A}" type="pres">
      <dgm:prSet presAssocID="{96940EA7-CE27-4E28-900C-7BF936477BB5}" presName="child2Text" presStyleLbl="bgAcc1" presStyleIdx="1" presStyleCnt="4">
        <dgm:presLayoutVars>
          <dgm:bulletEnabled val="1"/>
        </dgm:presLayoutVars>
      </dgm:prSet>
      <dgm:spPr/>
    </dgm:pt>
    <dgm:pt modelId="{810FBB27-C4FB-4B31-BA61-AE8A5E1B3707}" type="pres">
      <dgm:prSet presAssocID="{96940EA7-CE27-4E28-900C-7BF936477BB5}" presName="child3group" presStyleCnt="0"/>
      <dgm:spPr/>
    </dgm:pt>
    <dgm:pt modelId="{36F670D2-A1C0-4D22-94FA-DB29E469B518}" type="pres">
      <dgm:prSet presAssocID="{96940EA7-CE27-4E28-900C-7BF936477BB5}" presName="child3" presStyleLbl="bgAcc1" presStyleIdx="2" presStyleCnt="4"/>
      <dgm:spPr/>
    </dgm:pt>
    <dgm:pt modelId="{EDCBFE82-3965-4458-B5F4-F50EC246F2BB}" type="pres">
      <dgm:prSet presAssocID="{96940EA7-CE27-4E28-900C-7BF936477BB5}" presName="child3Text" presStyleLbl="bgAcc1" presStyleIdx="2" presStyleCnt="4">
        <dgm:presLayoutVars>
          <dgm:bulletEnabled val="1"/>
        </dgm:presLayoutVars>
      </dgm:prSet>
      <dgm:spPr/>
    </dgm:pt>
    <dgm:pt modelId="{D4D240A1-6BD7-481F-936E-FEA821B9C76D}" type="pres">
      <dgm:prSet presAssocID="{96940EA7-CE27-4E28-900C-7BF936477BB5}" presName="child4group" presStyleCnt="0"/>
      <dgm:spPr/>
    </dgm:pt>
    <dgm:pt modelId="{E0D8A24A-1C15-46E3-9398-91D155DB5C79}" type="pres">
      <dgm:prSet presAssocID="{96940EA7-CE27-4E28-900C-7BF936477BB5}" presName="child4" presStyleLbl="bgAcc1" presStyleIdx="3" presStyleCnt="4"/>
      <dgm:spPr/>
    </dgm:pt>
    <dgm:pt modelId="{C8B78DF4-61EB-4EAB-B358-D8182BDC5E47}" type="pres">
      <dgm:prSet presAssocID="{96940EA7-CE27-4E28-900C-7BF936477BB5}" presName="child4Text" presStyleLbl="bgAcc1" presStyleIdx="3" presStyleCnt="4">
        <dgm:presLayoutVars>
          <dgm:bulletEnabled val="1"/>
        </dgm:presLayoutVars>
      </dgm:prSet>
      <dgm:spPr/>
    </dgm:pt>
    <dgm:pt modelId="{AFA15815-64E3-4D3C-BC1A-2697DB169B66}" type="pres">
      <dgm:prSet presAssocID="{96940EA7-CE27-4E28-900C-7BF936477BB5}" presName="childPlaceholder" presStyleCnt="0"/>
      <dgm:spPr/>
    </dgm:pt>
    <dgm:pt modelId="{799610F7-1A0B-4F93-9E56-A379A3754E6E}" type="pres">
      <dgm:prSet presAssocID="{96940EA7-CE27-4E28-900C-7BF936477BB5}" presName="circle" presStyleCnt="0"/>
      <dgm:spPr/>
    </dgm:pt>
    <dgm:pt modelId="{57AF69ED-8156-4219-AEED-7682CA6A0BB7}" type="pres">
      <dgm:prSet presAssocID="{96940EA7-CE27-4E28-900C-7BF936477BB5}" presName="quadrant1" presStyleLbl="node1" presStyleIdx="0" presStyleCnt="4">
        <dgm:presLayoutVars>
          <dgm:chMax val="1"/>
          <dgm:bulletEnabled val="1"/>
        </dgm:presLayoutVars>
      </dgm:prSet>
      <dgm:spPr/>
    </dgm:pt>
    <dgm:pt modelId="{205434EC-FE3F-4C61-A4C7-FDE11F327D65}" type="pres">
      <dgm:prSet presAssocID="{96940EA7-CE27-4E28-900C-7BF936477BB5}" presName="quadrant2" presStyleLbl="node1" presStyleIdx="1" presStyleCnt="4">
        <dgm:presLayoutVars>
          <dgm:chMax val="1"/>
          <dgm:bulletEnabled val="1"/>
        </dgm:presLayoutVars>
      </dgm:prSet>
      <dgm:spPr/>
    </dgm:pt>
    <dgm:pt modelId="{AE0C1098-9B6E-4A71-95CE-BC34B8FABDA7}" type="pres">
      <dgm:prSet presAssocID="{96940EA7-CE27-4E28-900C-7BF936477BB5}" presName="quadrant3" presStyleLbl="node1" presStyleIdx="2" presStyleCnt="4">
        <dgm:presLayoutVars>
          <dgm:chMax val="1"/>
          <dgm:bulletEnabled val="1"/>
        </dgm:presLayoutVars>
      </dgm:prSet>
      <dgm:spPr/>
    </dgm:pt>
    <dgm:pt modelId="{7A5CD6E5-997F-4CA3-8726-2ED810FDE223}" type="pres">
      <dgm:prSet presAssocID="{96940EA7-CE27-4E28-900C-7BF936477BB5}" presName="quadrant4" presStyleLbl="node1" presStyleIdx="3" presStyleCnt="4">
        <dgm:presLayoutVars>
          <dgm:chMax val="1"/>
          <dgm:bulletEnabled val="1"/>
        </dgm:presLayoutVars>
      </dgm:prSet>
      <dgm:spPr/>
    </dgm:pt>
    <dgm:pt modelId="{2747D8CD-CB49-4538-990C-8392DE60A727}" type="pres">
      <dgm:prSet presAssocID="{96940EA7-CE27-4E28-900C-7BF936477BB5}" presName="quadrantPlaceholder" presStyleCnt="0"/>
      <dgm:spPr/>
    </dgm:pt>
    <dgm:pt modelId="{CCF01EF7-DED7-4DAC-A373-4A66FF2DEFCA}" type="pres">
      <dgm:prSet presAssocID="{96940EA7-CE27-4E28-900C-7BF936477BB5}" presName="center1" presStyleLbl="fgShp" presStyleIdx="0" presStyleCnt="2"/>
      <dgm:spPr/>
    </dgm:pt>
    <dgm:pt modelId="{08029526-8D7A-48F6-ACA0-1020F79E0520}" type="pres">
      <dgm:prSet presAssocID="{96940EA7-CE27-4E28-900C-7BF936477BB5}" presName="center2" presStyleLbl="fgShp" presStyleIdx="1" presStyleCnt="2"/>
      <dgm:spPr/>
    </dgm:pt>
  </dgm:ptLst>
  <dgm:cxnLst>
    <dgm:cxn modelId="{88AB3A04-9097-454D-909F-09998895F248}" type="presOf" srcId="{C479A1CA-F1DD-46E7-B39A-92F5E35F188E}" destId="{FD3D7941-E0A7-4129-9FB2-C1226EC0225A}" srcOrd="1" destOrd="3" presId="urn:microsoft.com/office/officeart/2005/8/layout/cycle4"/>
    <dgm:cxn modelId="{D060A50D-4BD1-43E9-9A2B-8912D4D108AD}" srcId="{81010709-954A-4D71-9415-918BF1431267}" destId="{E3B57A40-BD9B-4EA2-B43A-06715789B631}" srcOrd="1" destOrd="0" parTransId="{F5B262AF-EDAB-41AC-B330-8C7784EDD9C1}" sibTransId="{0F1040FE-1F20-4790-8802-C7925B8E9A7E}"/>
    <dgm:cxn modelId="{397EAA1A-EEFD-44D4-ABD3-E5D1A21CCA75}" type="presOf" srcId="{573BA9D9-8595-4F42-BB9A-FD7763B4DFED}" destId="{FD3D7941-E0A7-4129-9FB2-C1226EC0225A}" srcOrd="1" destOrd="2" presId="urn:microsoft.com/office/officeart/2005/8/layout/cycle4"/>
    <dgm:cxn modelId="{A1B3C51D-2291-4386-BF70-B5B1C52A47E6}" srcId="{96940EA7-CE27-4E28-900C-7BF936477BB5}" destId="{81010709-954A-4D71-9415-918BF1431267}" srcOrd="1" destOrd="0" parTransId="{67C33CE6-BF6A-4126-A8AB-5CEBDB1DFA83}" sibTransId="{85B21C16-DCE8-441D-A33C-8E29DEE0BDD0}"/>
    <dgm:cxn modelId="{202C1D1E-2938-4E0D-959E-D9FA557080E7}" type="presOf" srcId="{994C22E7-A9D8-452A-B767-224B64F92F58}" destId="{E0D8A24A-1C15-46E3-9398-91D155DB5C79}" srcOrd="0" destOrd="0" presId="urn:microsoft.com/office/officeart/2005/8/layout/cycle4"/>
    <dgm:cxn modelId="{14ACAF23-AD5C-4199-893A-9D1A8697D6AD}" type="presOf" srcId="{A48A14D9-4799-4F57-B9A8-6F7CE01F145B}" destId="{F0B4053A-30B9-40D2-BD01-B5096490C2F2}" srcOrd="0" destOrd="2" presId="urn:microsoft.com/office/officeart/2005/8/layout/cycle4"/>
    <dgm:cxn modelId="{7998BF23-2160-4B64-A9EE-CD433679ED08}" srcId="{40427AA3-20F6-4339-9F50-1F2257B8A2F0}" destId="{32C89AEA-0365-4EE8-8FFD-112F90E323E9}" srcOrd="0" destOrd="0" parTransId="{1609718D-162F-46FC-B563-E6F754C5DFC1}" sibTransId="{BE4B0046-1B5C-4E35-9551-FB333AA72C20}"/>
    <dgm:cxn modelId="{8CDC5F24-1CA6-4BBB-828A-66AB60FA384C}" srcId="{576B2137-343D-4752-8851-5EBA85348E92}" destId="{B8FDC3D3-BEB8-4E93-AEFD-46DCEA6542CF}" srcOrd="2" destOrd="0" parTransId="{F1936A8A-08BF-485C-BECF-4FC77829CE63}" sibTransId="{7DE03943-E0ED-4B15-B0A5-888D1013094D}"/>
    <dgm:cxn modelId="{C3BAF825-C71D-4EFE-8455-2E62BF471F48}" srcId="{81010709-954A-4D71-9415-918BF1431267}" destId="{573BA9D9-8595-4F42-BB9A-FD7763B4DFED}" srcOrd="2" destOrd="0" parTransId="{1FAF7201-AE8C-47B8-887A-AB7A4B55585D}" sibTransId="{F7FD2036-17C8-412F-8FFB-8B2A630C8030}"/>
    <dgm:cxn modelId="{1316D727-93F6-48CA-92EF-FF1A7D1B3CC9}" type="presOf" srcId="{C62567BE-FE0C-4E13-9A77-CB693492D116}" destId="{C8B78DF4-61EB-4EAB-B358-D8182BDC5E47}" srcOrd="1" destOrd="2" presId="urn:microsoft.com/office/officeart/2005/8/layout/cycle4"/>
    <dgm:cxn modelId="{8978392A-22D4-4BF8-BC94-325AEBCE0169}" type="presOf" srcId="{FC917F27-C30D-4351-97EF-3C258F7F0661}" destId="{7A5CD6E5-997F-4CA3-8726-2ED810FDE223}" srcOrd="0" destOrd="0" presId="urn:microsoft.com/office/officeart/2005/8/layout/cycle4"/>
    <dgm:cxn modelId="{6ADAAD36-B19B-4833-9956-FA9965884B8A}" type="presOf" srcId="{32C89AEA-0365-4EE8-8FFD-112F90E323E9}" destId="{F0B4053A-30B9-40D2-BD01-B5096490C2F2}" srcOrd="0" destOrd="0" presId="urn:microsoft.com/office/officeart/2005/8/layout/cycle4"/>
    <dgm:cxn modelId="{FE85D239-633C-48F9-B845-78D3A868CD31}" srcId="{40427AA3-20F6-4339-9F50-1F2257B8A2F0}" destId="{2FBBAF62-6833-43D8-BC20-34D0EA75926F}" srcOrd="3" destOrd="0" parTransId="{4D565520-9965-4DFA-AFC4-BE13A5AED3CF}" sibTransId="{3AB46A9F-6905-4B07-AF36-BCA73BE1F4D3}"/>
    <dgm:cxn modelId="{7094A43D-817A-4C11-85D9-ADF2CB7D2861}" type="presOf" srcId="{2FBBAF62-6833-43D8-BC20-34D0EA75926F}" destId="{166782F8-4828-49D7-9FAF-9285CBBEFB13}" srcOrd="1" destOrd="3" presId="urn:microsoft.com/office/officeart/2005/8/layout/cycle4"/>
    <dgm:cxn modelId="{0599B63D-0345-4053-B24B-50A65EEFFBCA}" type="presOf" srcId="{994C22E7-A9D8-452A-B767-224B64F92F58}" destId="{C8B78DF4-61EB-4EAB-B358-D8182BDC5E47}" srcOrd="1" destOrd="0" presId="urn:microsoft.com/office/officeart/2005/8/layout/cycle4"/>
    <dgm:cxn modelId="{5645DE5D-F14A-4B88-9A19-D29FD98DEE22}" type="presOf" srcId="{CD5AD14A-211E-406D-A3F1-2960ACCB0E0A}" destId="{EDCBFE82-3965-4458-B5F4-F50EC246F2BB}" srcOrd="1" destOrd="1" presId="urn:microsoft.com/office/officeart/2005/8/layout/cycle4"/>
    <dgm:cxn modelId="{DB748A5E-E31E-4D65-A79B-7D5A5DF59E57}" type="presOf" srcId="{2CD7727C-1FEB-46B7-AC5A-872704961712}" destId="{E0D8A24A-1C15-46E3-9398-91D155DB5C79}" srcOrd="0" destOrd="1" presId="urn:microsoft.com/office/officeart/2005/8/layout/cycle4"/>
    <dgm:cxn modelId="{A1FB0144-12C7-4F04-9F8B-F6E789B913D6}" type="presOf" srcId="{E3B57A40-BD9B-4EA2-B43A-06715789B631}" destId="{FD3D7941-E0A7-4129-9FB2-C1226EC0225A}" srcOrd="1" destOrd="1" presId="urn:microsoft.com/office/officeart/2005/8/layout/cycle4"/>
    <dgm:cxn modelId="{3B651464-6E7E-444D-B840-CC554ED9374D}" srcId="{576B2137-343D-4752-8851-5EBA85348E92}" destId="{CD5AD14A-211E-406D-A3F1-2960ACCB0E0A}" srcOrd="1" destOrd="0" parTransId="{B8E3F320-30CB-46E2-8E97-E70FC7944384}" sibTransId="{F27A8945-9E0E-4B42-9476-77132F774310}"/>
    <dgm:cxn modelId="{26D47A45-1762-40F4-8F80-E208DA57F02F}" type="presOf" srcId="{E387CD5C-C860-4F31-A0EF-FADDFCCAF5E6}" destId="{166782F8-4828-49D7-9FAF-9285CBBEFB13}" srcOrd="1" destOrd="1" presId="urn:microsoft.com/office/officeart/2005/8/layout/cycle4"/>
    <dgm:cxn modelId="{348CA467-0841-483B-821B-00713B971751}" srcId="{FC917F27-C30D-4351-97EF-3C258F7F0661}" destId="{C62567BE-FE0C-4E13-9A77-CB693492D116}" srcOrd="2" destOrd="0" parTransId="{87A7FFDF-8DAE-4ABB-B742-F8567A48003F}" sibTransId="{EDE6FD2A-5568-40A4-8AC2-E8E8E10BA86A}"/>
    <dgm:cxn modelId="{9905796B-577F-496F-85CE-C526EA8521C0}" type="presOf" srcId="{2CD7727C-1FEB-46B7-AC5A-872704961712}" destId="{C8B78DF4-61EB-4EAB-B358-D8182BDC5E47}" srcOrd="1" destOrd="1" presId="urn:microsoft.com/office/officeart/2005/8/layout/cycle4"/>
    <dgm:cxn modelId="{0134B074-06B7-42DA-A14A-55D9DB5BDE25}" type="presOf" srcId="{C479A1CA-F1DD-46E7-B39A-92F5E35F188E}" destId="{EC9387EA-2703-4D34-9365-9900A44099E1}" srcOrd="0" destOrd="3" presId="urn:microsoft.com/office/officeart/2005/8/layout/cycle4"/>
    <dgm:cxn modelId="{9698D774-B1F0-4CC4-8461-DBEBD8B7802B}" type="presOf" srcId="{573BA9D9-8595-4F42-BB9A-FD7763B4DFED}" destId="{EC9387EA-2703-4D34-9365-9900A44099E1}" srcOrd="0" destOrd="2" presId="urn:microsoft.com/office/officeart/2005/8/layout/cycle4"/>
    <dgm:cxn modelId="{1D655355-6BF1-4651-9080-F705853117AF}" type="presOf" srcId="{CD5AD14A-211E-406D-A3F1-2960ACCB0E0A}" destId="{36F670D2-A1C0-4D22-94FA-DB29E469B518}" srcOrd="0" destOrd="1" presId="urn:microsoft.com/office/officeart/2005/8/layout/cycle4"/>
    <dgm:cxn modelId="{AFC29376-EE75-4DD2-AAF2-B1EEE03695B5}" type="presOf" srcId="{E387CD5C-C860-4F31-A0EF-FADDFCCAF5E6}" destId="{F0B4053A-30B9-40D2-BD01-B5096490C2F2}" srcOrd="0" destOrd="1" presId="urn:microsoft.com/office/officeart/2005/8/layout/cycle4"/>
    <dgm:cxn modelId="{B4F17E81-6208-4473-854A-0B13C509932C}" type="presOf" srcId="{C62567BE-FE0C-4E13-9A77-CB693492D116}" destId="{E0D8A24A-1C15-46E3-9398-91D155DB5C79}" srcOrd="0" destOrd="2" presId="urn:microsoft.com/office/officeart/2005/8/layout/cycle4"/>
    <dgm:cxn modelId="{58B86787-A15A-4474-B33F-8AB1B3D68596}" srcId="{96940EA7-CE27-4E28-900C-7BF936477BB5}" destId="{40427AA3-20F6-4339-9F50-1F2257B8A2F0}" srcOrd="0" destOrd="0" parTransId="{F7F54610-1086-4B49-98A6-71DB969CEC9B}" sibTransId="{B8B83E04-741E-46B3-818F-AC6F6183D153}"/>
    <dgm:cxn modelId="{061D8298-BA8B-4A3C-81FE-67EBD3D427CA}" type="presOf" srcId="{B8FDC3D3-BEB8-4E93-AEFD-46DCEA6542CF}" destId="{36F670D2-A1C0-4D22-94FA-DB29E469B518}" srcOrd="0" destOrd="2" presId="urn:microsoft.com/office/officeart/2005/8/layout/cycle4"/>
    <dgm:cxn modelId="{A76F089A-CDC4-446B-88B9-DE9EBCA861DA}" type="presOf" srcId="{1FA2D3A3-6091-4445-9F23-B3DC9DE23015}" destId="{FD3D7941-E0A7-4129-9FB2-C1226EC0225A}" srcOrd="1" destOrd="0" presId="urn:microsoft.com/office/officeart/2005/8/layout/cycle4"/>
    <dgm:cxn modelId="{B00E3F9D-04C2-44A3-8F24-4D183C44189E}" type="presOf" srcId="{32C89AEA-0365-4EE8-8FFD-112F90E323E9}" destId="{166782F8-4828-49D7-9FAF-9285CBBEFB13}" srcOrd="1" destOrd="0" presId="urn:microsoft.com/office/officeart/2005/8/layout/cycle4"/>
    <dgm:cxn modelId="{4E4349A6-6AFD-4C10-8F45-8A9C1E4E4905}" type="presOf" srcId="{C42D2AAC-F9A3-4936-8E5C-157EBB1B86CE}" destId="{36F670D2-A1C0-4D22-94FA-DB29E469B518}" srcOrd="0" destOrd="0" presId="urn:microsoft.com/office/officeart/2005/8/layout/cycle4"/>
    <dgm:cxn modelId="{B3FBD1A6-676E-4C65-942A-F27291D48644}" srcId="{40427AA3-20F6-4339-9F50-1F2257B8A2F0}" destId="{E387CD5C-C860-4F31-A0EF-FADDFCCAF5E6}" srcOrd="1" destOrd="0" parTransId="{3105F3C9-CADC-454C-9DB5-0DDA0BFB90AD}" sibTransId="{DFB602EE-1A77-4C6F-8694-803D2FE44AC0}"/>
    <dgm:cxn modelId="{0FF869A9-881D-4BB6-9D60-F8977CD168F4}" type="presOf" srcId="{40427AA3-20F6-4339-9F50-1F2257B8A2F0}" destId="{57AF69ED-8156-4219-AEED-7682CA6A0BB7}" srcOrd="0" destOrd="0" presId="urn:microsoft.com/office/officeart/2005/8/layout/cycle4"/>
    <dgm:cxn modelId="{725004AD-D284-424C-856A-FB40AB471FFC}" srcId="{81010709-954A-4D71-9415-918BF1431267}" destId="{1FA2D3A3-6091-4445-9F23-B3DC9DE23015}" srcOrd="0" destOrd="0" parTransId="{F4625339-5140-45E9-95D2-736EF2D63748}" sibTransId="{5FD20726-92A4-4ACF-81F3-B1718D829A1E}"/>
    <dgm:cxn modelId="{FF70E5AF-7426-4D40-AC31-90BCE52F38B5}" srcId="{FC917F27-C30D-4351-97EF-3C258F7F0661}" destId="{994C22E7-A9D8-452A-B767-224B64F92F58}" srcOrd="0" destOrd="0" parTransId="{BA379728-233A-4D14-B84D-853EABB2AB3F}" sibTransId="{216BD29B-236A-4F5D-B0E7-E8DC6B17DC7C}"/>
    <dgm:cxn modelId="{C0BC95B3-2911-4984-8510-A6CB7E0C18D9}" type="presOf" srcId="{B8FDC3D3-BEB8-4E93-AEFD-46DCEA6542CF}" destId="{EDCBFE82-3965-4458-B5F4-F50EC246F2BB}" srcOrd="1" destOrd="2" presId="urn:microsoft.com/office/officeart/2005/8/layout/cycle4"/>
    <dgm:cxn modelId="{C5D4D2B6-BD4B-419D-BFF1-601D869B002C}" type="presOf" srcId="{576B2137-343D-4752-8851-5EBA85348E92}" destId="{AE0C1098-9B6E-4A71-95CE-BC34B8FABDA7}" srcOrd="0" destOrd="0" presId="urn:microsoft.com/office/officeart/2005/8/layout/cycle4"/>
    <dgm:cxn modelId="{400C1CB9-9701-4BA8-9202-E73CB40F7F43}" type="presOf" srcId="{96940EA7-CE27-4E28-900C-7BF936477BB5}" destId="{B6C2CD8A-9F37-48C0-A512-52127880F4DB}" srcOrd="0" destOrd="0" presId="urn:microsoft.com/office/officeart/2005/8/layout/cycle4"/>
    <dgm:cxn modelId="{55725FB9-6C3B-4282-8EFA-5890F6DE6521}" type="presOf" srcId="{1FCF8F04-CE66-4F67-A3D0-7021E54B4699}" destId="{EC9387EA-2703-4D34-9365-9900A44099E1}" srcOrd="0" destOrd="4" presId="urn:microsoft.com/office/officeart/2005/8/layout/cycle4"/>
    <dgm:cxn modelId="{73AB14BD-FB95-4236-BDDC-0FD36B894414}" type="presOf" srcId="{A48A14D9-4799-4F57-B9A8-6F7CE01F145B}" destId="{166782F8-4828-49D7-9FAF-9285CBBEFB13}" srcOrd="1" destOrd="2" presId="urn:microsoft.com/office/officeart/2005/8/layout/cycle4"/>
    <dgm:cxn modelId="{B9C44CBE-CB26-4DE7-9D4A-5D5F7E6D8A50}" srcId="{81010709-954A-4D71-9415-918BF1431267}" destId="{C479A1CA-F1DD-46E7-B39A-92F5E35F188E}" srcOrd="3" destOrd="0" parTransId="{1F91919E-2B95-4C26-8878-3DE24AF0C948}" sibTransId="{67C0D7E0-1E0A-4C9F-860A-BBC942CD1AFD}"/>
    <dgm:cxn modelId="{F0D8BAC2-DCDA-46AF-B77E-55A7383CF219}" srcId="{FC917F27-C30D-4351-97EF-3C258F7F0661}" destId="{2CD7727C-1FEB-46B7-AC5A-872704961712}" srcOrd="1" destOrd="0" parTransId="{AF7523C3-5C4E-40FC-983C-FB3A56B3B89B}" sibTransId="{C83BA396-FF66-49F5-9F02-31A4A0958308}"/>
    <dgm:cxn modelId="{B86426C3-388D-443E-ACAA-72730FBE1E06}" type="presOf" srcId="{E3B57A40-BD9B-4EA2-B43A-06715789B631}" destId="{EC9387EA-2703-4D34-9365-9900A44099E1}" srcOrd="0" destOrd="1" presId="urn:microsoft.com/office/officeart/2005/8/layout/cycle4"/>
    <dgm:cxn modelId="{BEF4D4C5-C475-4AA1-A465-56686B9D2BC8}" type="presOf" srcId="{C42D2AAC-F9A3-4936-8E5C-157EBB1B86CE}" destId="{EDCBFE82-3965-4458-B5F4-F50EC246F2BB}" srcOrd="1" destOrd="0" presId="urn:microsoft.com/office/officeart/2005/8/layout/cycle4"/>
    <dgm:cxn modelId="{B274ECC7-D9E3-401E-93EC-7AEBB409F4AE}" type="presOf" srcId="{1FA2D3A3-6091-4445-9F23-B3DC9DE23015}" destId="{EC9387EA-2703-4D34-9365-9900A44099E1}" srcOrd="0" destOrd="0" presId="urn:microsoft.com/office/officeart/2005/8/layout/cycle4"/>
    <dgm:cxn modelId="{8DEAF1C9-B816-4D8E-8EEA-89FBDBF83F7A}" srcId="{40427AA3-20F6-4339-9F50-1F2257B8A2F0}" destId="{A48A14D9-4799-4F57-B9A8-6F7CE01F145B}" srcOrd="2" destOrd="0" parTransId="{7218EF01-6698-40DA-85DA-F792905CED5D}" sibTransId="{CC9B2BAE-60F9-47A3-A485-30BD4B8EEBA9}"/>
    <dgm:cxn modelId="{EF0BAFCE-2A84-44D6-9E7C-C94086E83246}" srcId="{96940EA7-CE27-4E28-900C-7BF936477BB5}" destId="{576B2137-343D-4752-8851-5EBA85348E92}" srcOrd="2" destOrd="0" parTransId="{2DA9018A-C4FD-44D5-9ED7-E931CEF429E4}" sibTransId="{2FEE0206-0B81-4620-82BA-058A8078D97C}"/>
    <dgm:cxn modelId="{6C9E44D1-A5F6-4369-8006-A5C0C9CC11B3}" srcId="{576B2137-343D-4752-8851-5EBA85348E92}" destId="{C42D2AAC-F9A3-4936-8E5C-157EBB1B86CE}" srcOrd="0" destOrd="0" parTransId="{1A887833-88E8-48D9-95DD-B6156A499D1B}" sibTransId="{370632F5-47A2-4F75-8376-BAEC056E537B}"/>
    <dgm:cxn modelId="{9A1C94ED-6099-4496-BDDF-8E7E57ACA26B}" type="presOf" srcId="{2FBBAF62-6833-43D8-BC20-34D0EA75926F}" destId="{F0B4053A-30B9-40D2-BD01-B5096490C2F2}" srcOrd="0" destOrd="3" presId="urn:microsoft.com/office/officeart/2005/8/layout/cycle4"/>
    <dgm:cxn modelId="{BCDF70F0-2678-4BEA-9929-ABF3681D965D}" type="presOf" srcId="{1FCF8F04-CE66-4F67-A3D0-7021E54B4699}" destId="{FD3D7941-E0A7-4129-9FB2-C1226EC0225A}" srcOrd="1" destOrd="4" presId="urn:microsoft.com/office/officeart/2005/8/layout/cycle4"/>
    <dgm:cxn modelId="{C68FDBF5-19B4-4C6F-9D55-BDAD28FFF601}" type="presOf" srcId="{81010709-954A-4D71-9415-918BF1431267}" destId="{205434EC-FE3F-4C61-A4C7-FDE11F327D65}" srcOrd="0" destOrd="0" presId="urn:microsoft.com/office/officeart/2005/8/layout/cycle4"/>
    <dgm:cxn modelId="{179397FD-D954-4DCE-9C89-7495FEEA512C}" srcId="{96940EA7-CE27-4E28-900C-7BF936477BB5}" destId="{FC917F27-C30D-4351-97EF-3C258F7F0661}" srcOrd="3" destOrd="0" parTransId="{46250812-30BB-4FB4-ABA5-F417C654E301}" sibTransId="{F0B3A251-AF83-4D73-8677-42DAF060AD5D}"/>
    <dgm:cxn modelId="{0BF08EFE-1DD3-4946-B6BA-4482FC2CCF4C}" srcId="{C479A1CA-F1DD-46E7-B39A-92F5E35F188E}" destId="{1FCF8F04-CE66-4F67-A3D0-7021E54B4699}" srcOrd="0" destOrd="0" parTransId="{5B5F6A73-62D4-4893-8B64-07DDC734C147}" sibTransId="{BB97A46A-E869-46AD-88A7-2B4162CB7952}"/>
    <dgm:cxn modelId="{EBE048CA-6C2B-4F4E-9585-2E6E12BA4EE7}" type="presParOf" srcId="{B6C2CD8A-9F37-48C0-A512-52127880F4DB}" destId="{4E519753-6F91-4375-8870-6AFEAED29F9F}" srcOrd="0" destOrd="0" presId="urn:microsoft.com/office/officeart/2005/8/layout/cycle4"/>
    <dgm:cxn modelId="{A65C4706-FDB1-485E-B59C-05EFD4161457}" type="presParOf" srcId="{4E519753-6F91-4375-8870-6AFEAED29F9F}" destId="{63C8F8F0-4C4F-4594-BF21-E8E933951DF5}" srcOrd="0" destOrd="0" presId="urn:microsoft.com/office/officeart/2005/8/layout/cycle4"/>
    <dgm:cxn modelId="{11149FD4-CFD5-48F8-98DB-AC204D9D91CF}" type="presParOf" srcId="{63C8F8F0-4C4F-4594-BF21-E8E933951DF5}" destId="{F0B4053A-30B9-40D2-BD01-B5096490C2F2}" srcOrd="0" destOrd="0" presId="urn:microsoft.com/office/officeart/2005/8/layout/cycle4"/>
    <dgm:cxn modelId="{D8E35110-AA57-4C81-A31A-3F9D4936984F}" type="presParOf" srcId="{63C8F8F0-4C4F-4594-BF21-E8E933951DF5}" destId="{166782F8-4828-49D7-9FAF-9285CBBEFB13}" srcOrd="1" destOrd="0" presId="urn:microsoft.com/office/officeart/2005/8/layout/cycle4"/>
    <dgm:cxn modelId="{63205BC8-E83F-4472-A125-6BFE31DE17B3}" type="presParOf" srcId="{4E519753-6F91-4375-8870-6AFEAED29F9F}" destId="{7FE0D5A8-FF52-4D8D-9B52-90F6CBD4781F}" srcOrd="1" destOrd="0" presId="urn:microsoft.com/office/officeart/2005/8/layout/cycle4"/>
    <dgm:cxn modelId="{1361E70F-40FF-444B-87C5-8EA1921C6168}" type="presParOf" srcId="{7FE0D5A8-FF52-4D8D-9B52-90F6CBD4781F}" destId="{EC9387EA-2703-4D34-9365-9900A44099E1}" srcOrd="0" destOrd="0" presId="urn:microsoft.com/office/officeart/2005/8/layout/cycle4"/>
    <dgm:cxn modelId="{B8D426C3-194A-4D16-ABB3-863D4E3A3E95}" type="presParOf" srcId="{7FE0D5A8-FF52-4D8D-9B52-90F6CBD4781F}" destId="{FD3D7941-E0A7-4129-9FB2-C1226EC0225A}" srcOrd="1" destOrd="0" presId="urn:microsoft.com/office/officeart/2005/8/layout/cycle4"/>
    <dgm:cxn modelId="{407CE505-282D-4919-BCD5-E88BE0D7541F}" type="presParOf" srcId="{4E519753-6F91-4375-8870-6AFEAED29F9F}" destId="{810FBB27-C4FB-4B31-BA61-AE8A5E1B3707}" srcOrd="2" destOrd="0" presId="urn:microsoft.com/office/officeart/2005/8/layout/cycle4"/>
    <dgm:cxn modelId="{5AFBEB8E-C9BB-4AD4-A221-7800201DA766}" type="presParOf" srcId="{810FBB27-C4FB-4B31-BA61-AE8A5E1B3707}" destId="{36F670D2-A1C0-4D22-94FA-DB29E469B518}" srcOrd="0" destOrd="0" presId="urn:microsoft.com/office/officeart/2005/8/layout/cycle4"/>
    <dgm:cxn modelId="{B665C8B6-12F1-4A47-A3E6-4D69CE0EBC69}" type="presParOf" srcId="{810FBB27-C4FB-4B31-BA61-AE8A5E1B3707}" destId="{EDCBFE82-3965-4458-B5F4-F50EC246F2BB}" srcOrd="1" destOrd="0" presId="urn:microsoft.com/office/officeart/2005/8/layout/cycle4"/>
    <dgm:cxn modelId="{FF5B8721-6D63-4F9B-8962-7CB60C095CE8}" type="presParOf" srcId="{4E519753-6F91-4375-8870-6AFEAED29F9F}" destId="{D4D240A1-6BD7-481F-936E-FEA821B9C76D}" srcOrd="3" destOrd="0" presId="urn:microsoft.com/office/officeart/2005/8/layout/cycle4"/>
    <dgm:cxn modelId="{88EF9B47-6A0B-4EE4-AE22-2B0D8D7ECC0A}" type="presParOf" srcId="{D4D240A1-6BD7-481F-936E-FEA821B9C76D}" destId="{E0D8A24A-1C15-46E3-9398-91D155DB5C79}" srcOrd="0" destOrd="0" presId="urn:microsoft.com/office/officeart/2005/8/layout/cycle4"/>
    <dgm:cxn modelId="{291BAC28-F08E-4D1C-ADAC-D0A52950E60B}" type="presParOf" srcId="{D4D240A1-6BD7-481F-936E-FEA821B9C76D}" destId="{C8B78DF4-61EB-4EAB-B358-D8182BDC5E47}" srcOrd="1" destOrd="0" presId="urn:microsoft.com/office/officeart/2005/8/layout/cycle4"/>
    <dgm:cxn modelId="{0B4427A0-3CDD-45B0-B0EC-4E67CDB1BD0B}" type="presParOf" srcId="{4E519753-6F91-4375-8870-6AFEAED29F9F}" destId="{AFA15815-64E3-4D3C-BC1A-2697DB169B66}" srcOrd="4" destOrd="0" presId="urn:microsoft.com/office/officeart/2005/8/layout/cycle4"/>
    <dgm:cxn modelId="{ABFD56C0-215F-4376-A38B-23D3938688AE}" type="presParOf" srcId="{B6C2CD8A-9F37-48C0-A512-52127880F4DB}" destId="{799610F7-1A0B-4F93-9E56-A379A3754E6E}" srcOrd="1" destOrd="0" presId="urn:microsoft.com/office/officeart/2005/8/layout/cycle4"/>
    <dgm:cxn modelId="{1FA73BA0-3C1E-4FD8-992A-75D5E6D68B26}" type="presParOf" srcId="{799610F7-1A0B-4F93-9E56-A379A3754E6E}" destId="{57AF69ED-8156-4219-AEED-7682CA6A0BB7}" srcOrd="0" destOrd="0" presId="urn:microsoft.com/office/officeart/2005/8/layout/cycle4"/>
    <dgm:cxn modelId="{38826642-00FD-47A8-8661-CA09B8E4E7AB}" type="presParOf" srcId="{799610F7-1A0B-4F93-9E56-A379A3754E6E}" destId="{205434EC-FE3F-4C61-A4C7-FDE11F327D65}" srcOrd="1" destOrd="0" presId="urn:microsoft.com/office/officeart/2005/8/layout/cycle4"/>
    <dgm:cxn modelId="{7D66AA6B-E9F9-40E3-8DDD-3437E6EC9BD4}" type="presParOf" srcId="{799610F7-1A0B-4F93-9E56-A379A3754E6E}" destId="{AE0C1098-9B6E-4A71-95CE-BC34B8FABDA7}" srcOrd="2" destOrd="0" presId="urn:microsoft.com/office/officeart/2005/8/layout/cycle4"/>
    <dgm:cxn modelId="{85280EEF-2F1E-42A7-A80C-EAE362FA398D}" type="presParOf" srcId="{799610F7-1A0B-4F93-9E56-A379A3754E6E}" destId="{7A5CD6E5-997F-4CA3-8726-2ED810FDE223}" srcOrd="3" destOrd="0" presId="urn:microsoft.com/office/officeart/2005/8/layout/cycle4"/>
    <dgm:cxn modelId="{BD2E4382-48D5-4154-B82C-79160195AEE7}" type="presParOf" srcId="{799610F7-1A0B-4F93-9E56-A379A3754E6E}" destId="{2747D8CD-CB49-4538-990C-8392DE60A727}" srcOrd="4" destOrd="0" presId="urn:microsoft.com/office/officeart/2005/8/layout/cycle4"/>
    <dgm:cxn modelId="{5B06B7A9-C796-46F4-B001-BF9C8481B6E6}" type="presParOf" srcId="{B6C2CD8A-9F37-48C0-A512-52127880F4DB}" destId="{CCF01EF7-DED7-4DAC-A373-4A66FF2DEFCA}" srcOrd="2" destOrd="0" presId="urn:microsoft.com/office/officeart/2005/8/layout/cycle4"/>
    <dgm:cxn modelId="{0C7E3A18-437C-450C-9DED-66006B55339E}" type="presParOf" srcId="{B6C2CD8A-9F37-48C0-A512-52127880F4DB}" destId="{08029526-8D7A-48F6-ACA0-1020F79E0520}"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670D2-A1C0-4D22-94FA-DB29E469B518}">
      <dsp:nvSpPr>
        <dsp:cNvPr id="0" name=""/>
        <dsp:cNvSpPr/>
      </dsp:nvSpPr>
      <dsp:spPr>
        <a:xfrm>
          <a:off x="3310499" y="2743170"/>
          <a:ext cx="1992833" cy="12909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57150" lvl="1" indent="-57150" algn="l" defTabSz="311150">
            <a:lnSpc>
              <a:spcPct val="90000"/>
            </a:lnSpc>
            <a:spcBef>
              <a:spcPct val="0"/>
            </a:spcBef>
            <a:spcAft>
              <a:spcPct val="15000"/>
            </a:spcAft>
            <a:buChar char="•"/>
          </a:pPr>
          <a:r>
            <a:rPr lang="en-GB" sz="700" kern="1200"/>
            <a:t>Reinforcement learning</a:t>
          </a:r>
        </a:p>
        <a:p>
          <a:pPr marL="57150" lvl="1" indent="-57150" algn="l" defTabSz="311150">
            <a:lnSpc>
              <a:spcPct val="90000"/>
            </a:lnSpc>
            <a:spcBef>
              <a:spcPct val="0"/>
            </a:spcBef>
            <a:spcAft>
              <a:spcPct val="15000"/>
            </a:spcAft>
            <a:buChar char="•"/>
          </a:pPr>
          <a:r>
            <a:rPr lang="en-GB" sz="700" kern="1200"/>
            <a:t>Reward function strategy</a:t>
          </a:r>
        </a:p>
        <a:p>
          <a:pPr marL="57150" lvl="1" indent="-57150" algn="l" defTabSz="311150">
            <a:lnSpc>
              <a:spcPct val="90000"/>
            </a:lnSpc>
            <a:spcBef>
              <a:spcPct val="0"/>
            </a:spcBef>
            <a:spcAft>
              <a:spcPct val="15000"/>
            </a:spcAft>
            <a:buChar char="•"/>
          </a:pPr>
          <a:r>
            <a:rPr lang="en-GB" sz="700" kern="1200"/>
            <a:t>Hyper parameter optimisation</a:t>
          </a:r>
        </a:p>
      </dsp:txBody>
      <dsp:txXfrm>
        <a:off x="3936706" y="3094253"/>
        <a:ext cx="1338269" cy="911464"/>
      </dsp:txXfrm>
    </dsp:sp>
    <dsp:sp modelId="{E0D8A24A-1C15-46E3-9398-91D155DB5C79}">
      <dsp:nvSpPr>
        <dsp:cNvPr id="0" name=""/>
        <dsp:cNvSpPr/>
      </dsp:nvSpPr>
      <dsp:spPr>
        <a:xfrm>
          <a:off x="59035" y="2743170"/>
          <a:ext cx="1992833" cy="12909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57150" lvl="1" indent="-57150" algn="l" defTabSz="311150">
            <a:lnSpc>
              <a:spcPct val="90000"/>
            </a:lnSpc>
            <a:spcBef>
              <a:spcPct val="0"/>
            </a:spcBef>
            <a:spcAft>
              <a:spcPct val="15000"/>
            </a:spcAft>
            <a:buChar char="•"/>
          </a:pPr>
          <a:r>
            <a:rPr lang="en-GB" sz="700" kern="1200"/>
            <a:t>Python</a:t>
          </a:r>
        </a:p>
        <a:p>
          <a:pPr marL="57150" lvl="1" indent="-57150" algn="l" defTabSz="311150">
            <a:lnSpc>
              <a:spcPct val="90000"/>
            </a:lnSpc>
            <a:spcBef>
              <a:spcPct val="0"/>
            </a:spcBef>
            <a:spcAft>
              <a:spcPct val="15000"/>
            </a:spcAft>
            <a:buChar char="•"/>
          </a:pPr>
          <a:r>
            <a:rPr lang="en-GB" sz="700" kern="1200"/>
            <a:t>Infrastructure as Code</a:t>
          </a:r>
        </a:p>
        <a:p>
          <a:pPr marL="57150" lvl="1" indent="-57150" algn="l" defTabSz="311150">
            <a:lnSpc>
              <a:spcPct val="90000"/>
            </a:lnSpc>
            <a:spcBef>
              <a:spcPct val="0"/>
            </a:spcBef>
            <a:spcAft>
              <a:spcPct val="15000"/>
            </a:spcAft>
            <a:buChar char="•"/>
          </a:pPr>
          <a:r>
            <a:rPr lang="en-GB" sz="700" kern="1200"/>
            <a:t>Git</a:t>
          </a:r>
        </a:p>
      </dsp:txBody>
      <dsp:txXfrm>
        <a:off x="87392" y="3094253"/>
        <a:ext cx="1338269" cy="911464"/>
      </dsp:txXfrm>
    </dsp:sp>
    <dsp:sp modelId="{EC9387EA-2703-4D34-9365-9900A44099E1}">
      <dsp:nvSpPr>
        <dsp:cNvPr id="0" name=""/>
        <dsp:cNvSpPr/>
      </dsp:nvSpPr>
      <dsp:spPr>
        <a:xfrm>
          <a:off x="3310499" y="0"/>
          <a:ext cx="1992833" cy="12909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57150" lvl="1" indent="-57150" algn="l" defTabSz="311150">
            <a:lnSpc>
              <a:spcPct val="90000"/>
            </a:lnSpc>
            <a:spcBef>
              <a:spcPct val="0"/>
            </a:spcBef>
            <a:spcAft>
              <a:spcPct val="15000"/>
            </a:spcAft>
            <a:buChar char="•"/>
          </a:pPr>
          <a:r>
            <a:rPr lang="en-GB" sz="700" b="0" kern="1200"/>
            <a:t>GenAI</a:t>
          </a:r>
        </a:p>
        <a:p>
          <a:pPr marL="57150" lvl="1" indent="-57150" algn="l" defTabSz="311150">
            <a:lnSpc>
              <a:spcPct val="90000"/>
            </a:lnSpc>
            <a:spcBef>
              <a:spcPct val="0"/>
            </a:spcBef>
            <a:spcAft>
              <a:spcPct val="15000"/>
            </a:spcAft>
            <a:buChar char="•"/>
          </a:pPr>
          <a:r>
            <a:rPr lang="en-GB" sz="700" kern="1200"/>
            <a:t>Jupyter Notebooks</a:t>
          </a:r>
        </a:p>
        <a:p>
          <a:pPr marL="57150" lvl="1" indent="-57150" algn="l" defTabSz="311150">
            <a:lnSpc>
              <a:spcPct val="90000"/>
            </a:lnSpc>
            <a:spcBef>
              <a:spcPct val="0"/>
            </a:spcBef>
            <a:spcAft>
              <a:spcPct val="15000"/>
            </a:spcAft>
            <a:buChar char="•"/>
          </a:pPr>
          <a:r>
            <a:rPr lang="en-GB" sz="700" kern="1200"/>
            <a:t>Log Analysis</a:t>
          </a:r>
        </a:p>
        <a:p>
          <a:pPr marL="57150" lvl="1" indent="-57150" algn="l" defTabSz="311150">
            <a:lnSpc>
              <a:spcPct val="90000"/>
            </a:lnSpc>
            <a:spcBef>
              <a:spcPct val="0"/>
            </a:spcBef>
            <a:spcAft>
              <a:spcPct val="15000"/>
            </a:spcAft>
            <a:buChar char="•"/>
          </a:pPr>
          <a:r>
            <a:rPr lang="en-GB" sz="700" kern="1200"/>
            <a:t>Python frameworks for data manipulation</a:t>
          </a:r>
        </a:p>
        <a:p>
          <a:pPr marL="114300" lvl="2" indent="-57150" algn="l" defTabSz="311150">
            <a:lnSpc>
              <a:spcPct val="90000"/>
            </a:lnSpc>
            <a:spcBef>
              <a:spcPct val="0"/>
            </a:spcBef>
            <a:spcAft>
              <a:spcPct val="15000"/>
            </a:spcAft>
            <a:buChar char="•"/>
          </a:pPr>
          <a:r>
            <a:rPr lang="en-GB" sz="700" kern="1200"/>
            <a:t>numpy, plotly, pandas</a:t>
          </a:r>
        </a:p>
      </dsp:txBody>
      <dsp:txXfrm>
        <a:off x="3936706" y="28357"/>
        <a:ext cx="1338269" cy="911464"/>
      </dsp:txXfrm>
    </dsp:sp>
    <dsp:sp modelId="{F0B4053A-30B9-40D2-BD01-B5096490C2F2}">
      <dsp:nvSpPr>
        <dsp:cNvPr id="0" name=""/>
        <dsp:cNvSpPr/>
      </dsp:nvSpPr>
      <dsp:spPr>
        <a:xfrm>
          <a:off x="59035" y="0"/>
          <a:ext cx="1992833" cy="129090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57150" lvl="1" indent="-57150" algn="l" defTabSz="311150">
            <a:lnSpc>
              <a:spcPct val="90000"/>
            </a:lnSpc>
            <a:spcBef>
              <a:spcPct val="0"/>
            </a:spcBef>
            <a:spcAft>
              <a:spcPct val="15000"/>
            </a:spcAft>
            <a:buChar char="•"/>
          </a:pPr>
          <a:r>
            <a:rPr lang="en-GB" sz="700" kern="1200"/>
            <a:t>Cost discipline</a:t>
          </a:r>
        </a:p>
        <a:p>
          <a:pPr marL="57150" lvl="1" indent="-57150" algn="l" defTabSz="311150">
            <a:lnSpc>
              <a:spcPct val="90000"/>
            </a:lnSpc>
            <a:spcBef>
              <a:spcPct val="0"/>
            </a:spcBef>
            <a:spcAft>
              <a:spcPct val="15000"/>
            </a:spcAft>
            <a:buChar char="•"/>
          </a:pPr>
          <a:r>
            <a:rPr lang="en-GB" sz="700" kern="1200"/>
            <a:t>EC2 (including Spot Instances)</a:t>
          </a:r>
        </a:p>
        <a:p>
          <a:pPr marL="57150" lvl="1" indent="-57150" algn="l" defTabSz="311150">
            <a:lnSpc>
              <a:spcPct val="90000"/>
            </a:lnSpc>
            <a:spcBef>
              <a:spcPct val="0"/>
            </a:spcBef>
            <a:spcAft>
              <a:spcPct val="15000"/>
            </a:spcAft>
            <a:buChar char="•"/>
          </a:pPr>
          <a:r>
            <a:rPr lang="en-GB" sz="700" kern="1200"/>
            <a:t>S3</a:t>
          </a:r>
        </a:p>
        <a:p>
          <a:pPr marL="57150" lvl="1" indent="-57150" algn="l" defTabSz="311150">
            <a:lnSpc>
              <a:spcPct val="90000"/>
            </a:lnSpc>
            <a:spcBef>
              <a:spcPct val="0"/>
            </a:spcBef>
            <a:spcAft>
              <a:spcPct val="15000"/>
            </a:spcAft>
            <a:buChar char="•"/>
          </a:pPr>
          <a:r>
            <a:rPr lang="en-GB" sz="700" kern="1200"/>
            <a:t>CloudFormation</a:t>
          </a:r>
        </a:p>
      </dsp:txBody>
      <dsp:txXfrm>
        <a:off x="87392" y="28357"/>
        <a:ext cx="1338269" cy="911464"/>
      </dsp:txXfrm>
    </dsp:sp>
    <dsp:sp modelId="{57AF69ED-8156-4219-AEED-7682CA6A0BB7}">
      <dsp:nvSpPr>
        <dsp:cNvPr id="0" name=""/>
        <dsp:cNvSpPr/>
      </dsp:nvSpPr>
      <dsp:spPr>
        <a:xfrm>
          <a:off x="894088" y="229942"/>
          <a:ext cx="1746754" cy="174675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AWS Cloud</a:t>
          </a:r>
        </a:p>
      </dsp:txBody>
      <dsp:txXfrm>
        <a:off x="1405700" y="741554"/>
        <a:ext cx="1235142" cy="1235142"/>
      </dsp:txXfrm>
    </dsp:sp>
    <dsp:sp modelId="{205434EC-FE3F-4C61-A4C7-FDE11F327D65}">
      <dsp:nvSpPr>
        <dsp:cNvPr id="0" name=""/>
        <dsp:cNvSpPr/>
      </dsp:nvSpPr>
      <dsp:spPr>
        <a:xfrm rot="5400000">
          <a:off x="2721524" y="229942"/>
          <a:ext cx="1746754" cy="174675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Data Analytics</a:t>
          </a:r>
        </a:p>
      </dsp:txBody>
      <dsp:txXfrm rot="-5400000">
        <a:off x="2721524" y="741554"/>
        <a:ext cx="1235142" cy="1235142"/>
      </dsp:txXfrm>
    </dsp:sp>
    <dsp:sp modelId="{AE0C1098-9B6E-4A71-95CE-BC34B8FABDA7}">
      <dsp:nvSpPr>
        <dsp:cNvPr id="0" name=""/>
        <dsp:cNvSpPr/>
      </dsp:nvSpPr>
      <dsp:spPr>
        <a:xfrm rot="10800000">
          <a:off x="2721524" y="2057378"/>
          <a:ext cx="1746754" cy="174675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Machine Learning</a:t>
          </a:r>
        </a:p>
      </dsp:txBody>
      <dsp:txXfrm rot="10800000">
        <a:off x="2721524" y="2057378"/>
        <a:ext cx="1235142" cy="1235142"/>
      </dsp:txXfrm>
    </dsp:sp>
    <dsp:sp modelId="{7A5CD6E5-997F-4CA3-8726-2ED810FDE223}">
      <dsp:nvSpPr>
        <dsp:cNvPr id="0" name=""/>
        <dsp:cNvSpPr/>
      </dsp:nvSpPr>
      <dsp:spPr>
        <a:xfrm rot="16200000">
          <a:off x="894088" y="2057378"/>
          <a:ext cx="1746754" cy="1746754"/>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GB" sz="1200" kern="1200"/>
            <a:t>Programming</a:t>
          </a:r>
        </a:p>
      </dsp:txBody>
      <dsp:txXfrm rot="5400000">
        <a:off x="1405700" y="2057378"/>
        <a:ext cx="1235142" cy="1235142"/>
      </dsp:txXfrm>
    </dsp:sp>
    <dsp:sp modelId="{CCF01EF7-DED7-4DAC-A373-4A66FF2DEFCA}">
      <dsp:nvSpPr>
        <dsp:cNvPr id="0" name=""/>
        <dsp:cNvSpPr/>
      </dsp:nvSpPr>
      <dsp:spPr>
        <a:xfrm>
          <a:off x="2379636" y="1653970"/>
          <a:ext cx="603094" cy="52442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029526-8D7A-48F6-ACA0-1020F79E0520}">
      <dsp:nvSpPr>
        <dsp:cNvPr id="0" name=""/>
        <dsp:cNvSpPr/>
      </dsp:nvSpPr>
      <dsp:spPr>
        <a:xfrm rot="10800000">
          <a:off x="2379636" y="1855674"/>
          <a:ext cx="603094" cy="52442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F3E4D40-3228-1C24-32C4-502B03868E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F2ACEF2-A3DF-6534-FA7A-72EB00E4640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9540CC-CE8C-4A70-BF05-2114CEE721C9}" type="datetimeFigureOut">
              <a:rPr lang="en-US" smtClean="0"/>
              <a:t>5/8/2025</a:t>
            </a:fld>
            <a:endParaRPr lang="en-US"/>
          </a:p>
        </p:txBody>
      </p:sp>
      <p:sp>
        <p:nvSpPr>
          <p:cNvPr id="4" name="Footer Placeholder 3">
            <a:extLst>
              <a:ext uri="{FF2B5EF4-FFF2-40B4-BE49-F238E27FC236}">
                <a16:creationId xmlns:a16="http://schemas.microsoft.com/office/drawing/2014/main" id="{648134E3-450C-99A7-AD31-0AD855962FF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1F3B346-D077-B037-8AF1-1A5943152B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198758-294F-43B0-9FDA-82B4C942C448}" type="slidenum">
              <a:rPr lang="en-US" smtClean="0"/>
              <a:t>‹#›</a:t>
            </a:fld>
            <a:endParaRPr lang="en-US"/>
          </a:p>
        </p:txBody>
      </p:sp>
    </p:spTree>
    <p:extLst>
      <p:ext uri="{BB962C8B-B14F-4D97-AF65-F5344CB8AC3E}">
        <p14:creationId xmlns:p14="http://schemas.microsoft.com/office/powerpoint/2010/main" val="10231382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Biennale" panose="00000500000000000000"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Biennale" panose="00000500000000000000" pitchFamily="2" charset="0"/>
              </a:defRPr>
            </a:lvl1pPr>
          </a:lstStyle>
          <a:p>
            <a:fld id="{2F30A58F-C1CB-4583-BA10-6EBD3D104964}" type="datetimeFigureOut">
              <a:rPr lang="en-US" smtClean="0"/>
              <a:pPr/>
              <a:t>5/8/2025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Biennale" panose="00000500000000000000"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Biennale" panose="00000500000000000000" pitchFamily="2" charset="0"/>
              </a:defRPr>
            </a:lvl1pPr>
          </a:lstStyle>
          <a:p>
            <a:fld id="{8B625186-1159-4D34-813C-4B43A94F9814}" type="slidenum">
              <a:rPr lang="en-US" smtClean="0"/>
              <a:pPr/>
              <a:t>‹#›</a:t>
            </a:fld>
            <a:endParaRPr lang="en-US"/>
          </a:p>
        </p:txBody>
      </p:sp>
    </p:spTree>
    <p:extLst>
      <p:ext uri="{BB962C8B-B14F-4D97-AF65-F5344CB8AC3E}">
        <p14:creationId xmlns:p14="http://schemas.microsoft.com/office/powerpoint/2010/main" val="61247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Biennale" panose="00000500000000000000" pitchFamily="2" charset="0"/>
        <a:ea typeface="+mn-ea"/>
        <a:cs typeface="+mn-cs"/>
      </a:defRPr>
    </a:lvl1pPr>
    <a:lvl2pPr marL="457200" algn="l" defTabSz="914400" rtl="0" eaLnBrk="1" latinLnBrk="0" hangingPunct="1">
      <a:defRPr sz="1200" kern="1200">
        <a:solidFill>
          <a:schemeClr val="tx1"/>
        </a:solidFill>
        <a:latin typeface="Biennale" panose="00000500000000000000" pitchFamily="2" charset="0"/>
        <a:ea typeface="+mn-ea"/>
        <a:cs typeface="+mn-cs"/>
      </a:defRPr>
    </a:lvl2pPr>
    <a:lvl3pPr marL="914400" algn="l" defTabSz="914400" rtl="0" eaLnBrk="1" latinLnBrk="0" hangingPunct="1">
      <a:defRPr sz="1200" kern="1200">
        <a:solidFill>
          <a:schemeClr val="tx1"/>
        </a:solidFill>
        <a:latin typeface="Biennale" panose="00000500000000000000" pitchFamily="2" charset="0"/>
        <a:ea typeface="+mn-ea"/>
        <a:cs typeface="+mn-cs"/>
      </a:defRPr>
    </a:lvl3pPr>
    <a:lvl4pPr marL="1371600" algn="l" defTabSz="914400" rtl="0" eaLnBrk="1" latinLnBrk="0" hangingPunct="1">
      <a:defRPr sz="1200" kern="1200">
        <a:solidFill>
          <a:schemeClr val="tx1"/>
        </a:solidFill>
        <a:latin typeface="Biennale" panose="00000500000000000000" pitchFamily="2" charset="0"/>
        <a:ea typeface="+mn-ea"/>
        <a:cs typeface="+mn-cs"/>
      </a:defRPr>
    </a:lvl4pPr>
    <a:lvl5pPr marL="1828800" algn="l" defTabSz="914400" rtl="0" eaLnBrk="1" latinLnBrk="0" hangingPunct="1">
      <a:defRPr sz="1200" kern="1200">
        <a:solidFill>
          <a:schemeClr val="tx1"/>
        </a:solidFill>
        <a:latin typeface="Biennale"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3.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7.svg"/><Relationship Id="rId4" Type="http://schemas.openxmlformats.org/officeDocument/2006/relationships/image" Target="../media/image2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1">
    <p:bg>
      <p:bgPr>
        <a:solidFill>
          <a:schemeClr val="accent1"/>
        </a:solidFill>
        <a:effectLst/>
      </p:bgPr>
    </p:bg>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A9E4E46B-8E80-22D6-A4AA-962991575ACA}"/>
              </a:ext>
            </a:extLst>
          </p:cNvPr>
          <p:cNvSpPr>
            <a:spLocks noGrp="1"/>
          </p:cNvSpPr>
          <p:nvPr>
            <p:ph type="title" hasCustomPrompt="1"/>
          </p:nvPr>
        </p:nvSpPr>
        <p:spPr>
          <a:xfrm>
            <a:off x="428625" y="530715"/>
            <a:ext cx="6766560" cy="1554480"/>
          </a:xfrm>
        </p:spPr>
        <p:txBody>
          <a:bodyPr anchor="b"/>
          <a:lstStyle>
            <a:lvl1pPr>
              <a:spcAft>
                <a:spcPts val="300"/>
              </a:spcAft>
              <a:defRPr lang="en-US" sz="4400" kern="1200" dirty="0">
                <a:solidFill>
                  <a:schemeClr val="bg1"/>
                </a:solidFill>
                <a:latin typeface="+mj-lt"/>
                <a:ea typeface="+mn-ea"/>
                <a:cs typeface="+mn-cs"/>
              </a:defRPr>
            </a:lvl1pPr>
          </a:lstStyle>
          <a:p>
            <a:r>
              <a:rPr lang="en-US"/>
              <a:t>Presentation title</a:t>
            </a:r>
          </a:p>
        </p:txBody>
      </p:sp>
      <p:sp>
        <p:nvSpPr>
          <p:cNvPr id="11" name="Text Placeholder 8">
            <a:extLst>
              <a:ext uri="{FF2B5EF4-FFF2-40B4-BE49-F238E27FC236}">
                <a16:creationId xmlns:a16="http://schemas.microsoft.com/office/drawing/2014/main" id="{B4B312D9-45D5-76C3-38DD-AA18B93BFBDB}"/>
              </a:ext>
            </a:extLst>
          </p:cNvPr>
          <p:cNvSpPr>
            <a:spLocks noGrp="1"/>
          </p:cNvSpPr>
          <p:nvPr>
            <p:ph type="body" sz="quarter" idx="13" hasCustomPrompt="1"/>
          </p:nvPr>
        </p:nvSpPr>
        <p:spPr>
          <a:xfrm>
            <a:off x="428625" y="2082422"/>
            <a:ext cx="6766560" cy="1216152"/>
          </a:xfrm>
        </p:spPr>
        <p:txBody>
          <a:bodyPr/>
          <a:lstStyle>
            <a:lvl1pPr marL="0" indent="0">
              <a:buNone/>
              <a:defRPr sz="3200">
                <a:solidFill>
                  <a:schemeClr val="accent3"/>
                </a:solidFill>
                <a:latin typeface="+mj-lt"/>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Subtitle</a:t>
            </a:r>
          </a:p>
        </p:txBody>
      </p:sp>
      <p:sp>
        <p:nvSpPr>
          <p:cNvPr id="12" name="Text Placeholder 9">
            <a:extLst>
              <a:ext uri="{FF2B5EF4-FFF2-40B4-BE49-F238E27FC236}">
                <a16:creationId xmlns:a16="http://schemas.microsoft.com/office/drawing/2014/main" id="{7D2D5D63-E8BA-926E-F60F-3C489D1CF733}"/>
              </a:ext>
            </a:extLst>
          </p:cNvPr>
          <p:cNvSpPr>
            <a:spLocks noGrp="1"/>
          </p:cNvSpPr>
          <p:nvPr>
            <p:ph type="body" sz="quarter" idx="15" hasCustomPrompt="1"/>
          </p:nvPr>
        </p:nvSpPr>
        <p:spPr>
          <a:xfrm>
            <a:off x="428625" y="4765675"/>
            <a:ext cx="3995928" cy="969264"/>
          </a:xfrm>
        </p:spPr>
        <p:txBody>
          <a:bodyPr/>
          <a:lstStyle>
            <a:lvl1pPr marL="0" indent="0">
              <a:buNone/>
              <a:defRPr lang="en-US" sz="1800" kern="1200" dirty="0">
                <a:solidFill>
                  <a:schemeClr val="bg1"/>
                </a:solidFill>
                <a:latin typeface="+mn-lt"/>
                <a:ea typeface="+mn-ea"/>
                <a:cs typeface="+mn-cs"/>
              </a:defRPr>
            </a:lvl1pPr>
          </a:lstStyle>
          <a:p>
            <a:pPr lvl="0"/>
            <a:r>
              <a:rPr lang="en-US"/>
              <a:t>Date</a:t>
            </a:r>
          </a:p>
        </p:txBody>
      </p:sp>
      <p:sp>
        <p:nvSpPr>
          <p:cNvPr id="4" name="Graphique 10" descr="Atos logo">
            <a:extLst>
              <a:ext uri="{FF2B5EF4-FFF2-40B4-BE49-F238E27FC236}">
                <a16:creationId xmlns:a16="http://schemas.microsoft.com/office/drawing/2014/main" id="{090DB5EA-F397-D75A-9B05-13145E2FB4AB}"/>
              </a:ext>
            </a:extLst>
          </p:cNvPr>
          <p:cNvSpPr>
            <a:spLocks noChangeAspect="1"/>
          </p:cNvSpPr>
          <p:nvPr userDrawn="1"/>
        </p:nvSpPr>
        <p:spPr>
          <a:xfrm>
            <a:off x="9848292" y="5921362"/>
            <a:ext cx="1920640" cy="587312"/>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pic>
        <p:nvPicPr>
          <p:cNvPr id="2" name="Graphic 1">
            <a:extLst>
              <a:ext uri="{FF2B5EF4-FFF2-40B4-BE49-F238E27FC236}">
                <a16:creationId xmlns:a16="http://schemas.microsoft.com/office/drawing/2014/main" id="{9FD7C0F0-4D00-0140-8807-06D6E9D5C32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flipV="1">
            <a:off x="5334000" y="0"/>
            <a:ext cx="6858000" cy="6858000"/>
          </a:xfrm>
          <a:prstGeom prst="rect">
            <a:avLst/>
          </a:prstGeom>
        </p:spPr>
      </p:pic>
    </p:spTree>
    <p:extLst>
      <p:ext uri="{BB962C8B-B14F-4D97-AF65-F5344CB8AC3E}">
        <p14:creationId xmlns:p14="http://schemas.microsoft.com/office/powerpoint/2010/main" val="1558443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ver 10">
    <p:bg>
      <p:bgPr>
        <a:solidFill>
          <a:schemeClr val="accent3"/>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5EF951F-554C-3E85-1065-5922EBE82011}"/>
              </a:ext>
              <a:ext uri="{C183D7F6-B498-43B3-948B-1728B52AA6E4}">
                <adec:decorative xmlns:adec="http://schemas.microsoft.com/office/drawing/2017/decorative" val="1"/>
              </a:ext>
            </a:extLst>
          </p:cNvPr>
          <p:cNvGrpSpPr/>
          <p:nvPr userDrawn="1"/>
        </p:nvGrpSpPr>
        <p:grpSpPr>
          <a:xfrm>
            <a:off x="4200521" y="-2381"/>
            <a:ext cx="7991480" cy="6860381"/>
            <a:chOff x="4200521" y="-2381"/>
            <a:chExt cx="7991480" cy="6860381"/>
          </a:xfrm>
          <a:solidFill>
            <a:schemeClr val="accent2"/>
          </a:solidFill>
        </p:grpSpPr>
        <p:pic>
          <p:nvPicPr>
            <p:cNvPr id="3" name="Graphic 2">
              <a:extLst>
                <a:ext uri="{FF2B5EF4-FFF2-40B4-BE49-F238E27FC236}">
                  <a16:creationId xmlns:a16="http://schemas.microsoft.com/office/drawing/2014/main" id="{2300173F-419B-F629-50C7-9282A057EE4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406"/>
            <a:stretch>
              <a:fillRect/>
            </a:stretch>
          </p:blipFill>
          <p:spPr>
            <a:xfrm rot="16200000">
              <a:off x="4666295" y="3166109"/>
              <a:ext cx="3226117" cy="4157665"/>
            </a:xfrm>
            <a:custGeom>
              <a:avLst/>
              <a:gdLst>
                <a:gd name="connsiteX0" fmla="*/ 3226117 w 3226117"/>
                <a:gd name="connsiteY0" fmla="*/ 0 h 4157665"/>
                <a:gd name="connsiteX1" fmla="*/ 3226117 w 3226117"/>
                <a:gd name="connsiteY1" fmla="*/ 4157665 h 4157665"/>
                <a:gd name="connsiteX2" fmla="*/ 0 w 3226117"/>
                <a:gd name="connsiteY2" fmla="*/ 4157665 h 4157665"/>
                <a:gd name="connsiteX3" fmla="*/ 0 w 3226117"/>
                <a:gd name="connsiteY3" fmla="*/ 0 h 4157665"/>
              </a:gdLst>
              <a:ahLst/>
              <a:cxnLst>
                <a:cxn ang="0">
                  <a:pos x="connsiteX0" y="connsiteY0"/>
                </a:cxn>
                <a:cxn ang="0">
                  <a:pos x="connsiteX1" y="connsiteY1"/>
                </a:cxn>
                <a:cxn ang="0">
                  <a:pos x="connsiteX2" y="connsiteY2"/>
                </a:cxn>
                <a:cxn ang="0">
                  <a:pos x="connsiteX3" y="connsiteY3"/>
                </a:cxn>
              </a:cxnLst>
              <a:rect l="l" t="t" r="r" b="b"/>
              <a:pathLst>
                <a:path w="3226117" h="4157665">
                  <a:moveTo>
                    <a:pt x="3226117" y="0"/>
                  </a:moveTo>
                  <a:lnTo>
                    <a:pt x="3226117" y="4157665"/>
                  </a:lnTo>
                  <a:lnTo>
                    <a:pt x="0" y="4157665"/>
                  </a:lnTo>
                  <a:lnTo>
                    <a:pt x="0" y="0"/>
                  </a:lnTo>
                  <a:close/>
                </a:path>
              </a:pathLst>
            </a:custGeom>
          </p:spPr>
        </p:pic>
        <p:pic>
          <p:nvPicPr>
            <p:cNvPr id="5" name="Graphic 4">
              <a:extLst>
                <a:ext uri="{FF2B5EF4-FFF2-40B4-BE49-F238E27FC236}">
                  <a16:creationId xmlns:a16="http://schemas.microsoft.com/office/drawing/2014/main" id="{7D2D87CD-48DE-0B45-D9DF-C07C2409C0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789" t="12589"/>
            <a:stretch>
              <a:fillRect/>
            </a:stretch>
          </p:blipFill>
          <p:spPr>
            <a:xfrm flipH="1">
              <a:off x="8358186" y="-2381"/>
              <a:ext cx="3833815" cy="3634264"/>
            </a:xfrm>
            <a:custGeom>
              <a:avLst/>
              <a:gdLst>
                <a:gd name="connsiteX0" fmla="*/ 3833815 w 3833815"/>
                <a:gd name="connsiteY0" fmla="*/ 0 h 3634264"/>
                <a:gd name="connsiteX1" fmla="*/ 0 w 3833815"/>
                <a:gd name="connsiteY1" fmla="*/ 0 h 3634264"/>
                <a:gd name="connsiteX2" fmla="*/ 0 w 3833815"/>
                <a:gd name="connsiteY2" fmla="*/ 3634264 h 3634264"/>
                <a:gd name="connsiteX3" fmla="*/ 3833815 w 3833815"/>
                <a:gd name="connsiteY3" fmla="*/ 3634264 h 3634264"/>
              </a:gdLst>
              <a:ahLst/>
              <a:cxnLst>
                <a:cxn ang="0">
                  <a:pos x="connsiteX0" y="connsiteY0"/>
                </a:cxn>
                <a:cxn ang="0">
                  <a:pos x="connsiteX1" y="connsiteY1"/>
                </a:cxn>
                <a:cxn ang="0">
                  <a:pos x="connsiteX2" y="connsiteY2"/>
                </a:cxn>
                <a:cxn ang="0">
                  <a:pos x="connsiteX3" y="connsiteY3"/>
                </a:cxn>
              </a:cxnLst>
              <a:rect l="l" t="t" r="r" b="b"/>
              <a:pathLst>
                <a:path w="3833815" h="3634264">
                  <a:moveTo>
                    <a:pt x="3833815" y="0"/>
                  </a:moveTo>
                  <a:lnTo>
                    <a:pt x="0" y="0"/>
                  </a:lnTo>
                  <a:lnTo>
                    <a:pt x="0" y="3634264"/>
                  </a:lnTo>
                  <a:lnTo>
                    <a:pt x="3833815" y="3634264"/>
                  </a:lnTo>
                  <a:close/>
                </a:path>
              </a:pathLst>
            </a:custGeom>
          </p:spPr>
        </p:pic>
      </p:grpSp>
      <p:sp>
        <p:nvSpPr>
          <p:cNvPr id="10" name="Title 4">
            <a:extLst>
              <a:ext uri="{FF2B5EF4-FFF2-40B4-BE49-F238E27FC236}">
                <a16:creationId xmlns:a16="http://schemas.microsoft.com/office/drawing/2014/main" id="{A9E4E46B-8E80-22D6-A4AA-962991575ACA}"/>
              </a:ext>
            </a:extLst>
          </p:cNvPr>
          <p:cNvSpPr>
            <a:spLocks noGrp="1"/>
          </p:cNvSpPr>
          <p:nvPr>
            <p:ph type="title" hasCustomPrompt="1"/>
          </p:nvPr>
        </p:nvSpPr>
        <p:spPr>
          <a:xfrm>
            <a:off x="428625" y="530715"/>
            <a:ext cx="5303520" cy="1554480"/>
          </a:xfrm>
        </p:spPr>
        <p:txBody>
          <a:bodyPr anchor="b"/>
          <a:lstStyle>
            <a:lvl1pPr>
              <a:spcAft>
                <a:spcPts val="300"/>
              </a:spcAft>
              <a:defRPr lang="en-US" sz="4400" kern="1200" dirty="0">
                <a:solidFill>
                  <a:schemeClr val="bg1"/>
                </a:solidFill>
                <a:latin typeface="+mj-lt"/>
                <a:ea typeface="+mn-ea"/>
                <a:cs typeface="+mn-cs"/>
              </a:defRPr>
            </a:lvl1pPr>
          </a:lstStyle>
          <a:p>
            <a:r>
              <a:rPr lang="en-US"/>
              <a:t>Presentation title</a:t>
            </a:r>
          </a:p>
        </p:txBody>
      </p:sp>
      <p:sp>
        <p:nvSpPr>
          <p:cNvPr id="11" name="Text Placeholder 8">
            <a:extLst>
              <a:ext uri="{FF2B5EF4-FFF2-40B4-BE49-F238E27FC236}">
                <a16:creationId xmlns:a16="http://schemas.microsoft.com/office/drawing/2014/main" id="{B4B312D9-45D5-76C3-38DD-AA18B93BFBDB}"/>
              </a:ext>
            </a:extLst>
          </p:cNvPr>
          <p:cNvSpPr>
            <a:spLocks noGrp="1"/>
          </p:cNvSpPr>
          <p:nvPr>
            <p:ph type="body" sz="quarter" idx="13" hasCustomPrompt="1"/>
          </p:nvPr>
        </p:nvSpPr>
        <p:spPr>
          <a:xfrm>
            <a:off x="428625" y="2082422"/>
            <a:ext cx="5303520" cy="1216152"/>
          </a:xfrm>
        </p:spPr>
        <p:txBody>
          <a:bodyPr/>
          <a:lstStyle>
            <a:lvl1pPr marL="0" indent="0">
              <a:buNone/>
              <a:defRPr sz="3200">
                <a:solidFill>
                  <a:schemeClr val="accent2"/>
                </a:solidFill>
                <a:latin typeface="+mj-lt"/>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Subtitle</a:t>
            </a:r>
          </a:p>
        </p:txBody>
      </p:sp>
      <p:sp>
        <p:nvSpPr>
          <p:cNvPr id="12" name="Text Placeholder 9">
            <a:extLst>
              <a:ext uri="{FF2B5EF4-FFF2-40B4-BE49-F238E27FC236}">
                <a16:creationId xmlns:a16="http://schemas.microsoft.com/office/drawing/2014/main" id="{7D2D5D63-E8BA-926E-F60F-3C489D1CF733}"/>
              </a:ext>
            </a:extLst>
          </p:cNvPr>
          <p:cNvSpPr>
            <a:spLocks noGrp="1"/>
          </p:cNvSpPr>
          <p:nvPr>
            <p:ph type="body" sz="quarter" idx="15" hasCustomPrompt="1"/>
          </p:nvPr>
        </p:nvSpPr>
        <p:spPr>
          <a:xfrm>
            <a:off x="428625" y="4765675"/>
            <a:ext cx="3657600" cy="969264"/>
          </a:xfrm>
        </p:spPr>
        <p:txBody>
          <a:bodyPr/>
          <a:lstStyle>
            <a:lvl1pPr marL="0" indent="0">
              <a:buNone/>
              <a:defRPr lang="en-US" sz="1800" kern="1200" dirty="0">
                <a:solidFill>
                  <a:schemeClr val="bg1"/>
                </a:solidFill>
                <a:latin typeface="+mn-lt"/>
                <a:ea typeface="+mn-ea"/>
                <a:cs typeface="+mn-cs"/>
              </a:defRPr>
            </a:lvl1pPr>
          </a:lstStyle>
          <a:p>
            <a:pPr lvl="0"/>
            <a:r>
              <a:rPr lang="en-US"/>
              <a:t>Date</a:t>
            </a:r>
          </a:p>
        </p:txBody>
      </p:sp>
      <p:sp>
        <p:nvSpPr>
          <p:cNvPr id="4" name="Graphique 10" descr="Atos logo">
            <a:extLst>
              <a:ext uri="{FF2B5EF4-FFF2-40B4-BE49-F238E27FC236}">
                <a16:creationId xmlns:a16="http://schemas.microsoft.com/office/drawing/2014/main" id="{090DB5EA-F397-D75A-9B05-13145E2FB4AB}"/>
              </a:ext>
            </a:extLst>
          </p:cNvPr>
          <p:cNvSpPr>
            <a:spLocks noChangeAspect="1"/>
          </p:cNvSpPr>
          <p:nvPr userDrawn="1"/>
        </p:nvSpPr>
        <p:spPr>
          <a:xfrm>
            <a:off x="9848292" y="5921362"/>
            <a:ext cx="1920640" cy="587312"/>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6" name="Picture Placeholder 8">
            <a:extLst>
              <a:ext uri="{FF2B5EF4-FFF2-40B4-BE49-F238E27FC236}">
                <a16:creationId xmlns:a16="http://schemas.microsoft.com/office/drawing/2014/main" id="{21136FEB-67FD-1BA2-0C2E-719AB4E3BDA4}"/>
              </a:ext>
              <a:ext uri="{C183D7F6-B498-43B3-948B-1728B52AA6E4}">
                <adec:decorative xmlns:adec="http://schemas.microsoft.com/office/drawing/2017/decorative" val="1"/>
              </a:ext>
            </a:extLst>
          </p:cNvPr>
          <p:cNvSpPr>
            <a:spLocks noGrp="1" noChangeAspect="1"/>
          </p:cNvSpPr>
          <p:nvPr>
            <p:ph type="pic" sz="quarter" idx="11"/>
          </p:nvPr>
        </p:nvSpPr>
        <p:spPr>
          <a:xfrm>
            <a:off x="5881682" y="1155380"/>
            <a:ext cx="4953006" cy="4953006"/>
          </a:xfrm>
          <a:custGeom>
            <a:avLst/>
            <a:gdLst>
              <a:gd name="connsiteX0" fmla="*/ 2476503 w 4953006"/>
              <a:gd name="connsiteY0" fmla="*/ 0 h 4953006"/>
              <a:gd name="connsiteX1" fmla="*/ 4953006 w 4953006"/>
              <a:gd name="connsiteY1" fmla="*/ 2476503 h 4953006"/>
              <a:gd name="connsiteX2" fmla="*/ 2476503 w 4953006"/>
              <a:gd name="connsiteY2" fmla="*/ 4953006 h 4953006"/>
              <a:gd name="connsiteX3" fmla="*/ 0 w 4953006"/>
              <a:gd name="connsiteY3" fmla="*/ 2476503 h 4953006"/>
              <a:gd name="connsiteX4" fmla="*/ 2476503 w 4953006"/>
              <a:gd name="connsiteY4" fmla="*/ 0 h 4953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6" h="4953006">
                <a:moveTo>
                  <a:pt x="2476503" y="0"/>
                </a:moveTo>
                <a:cubicBezTo>
                  <a:pt x="3844238" y="0"/>
                  <a:pt x="4953006" y="1108768"/>
                  <a:pt x="4953006" y="2476503"/>
                </a:cubicBezTo>
                <a:cubicBezTo>
                  <a:pt x="4953006" y="3844238"/>
                  <a:pt x="3844238" y="4953006"/>
                  <a:pt x="2476503" y="4953006"/>
                </a:cubicBezTo>
                <a:cubicBezTo>
                  <a:pt x="1108768" y="4953006"/>
                  <a:pt x="0" y="3844238"/>
                  <a:pt x="0" y="2476503"/>
                </a:cubicBezTo>
                <a:cubicBezTo>
                  <a:pt x="0" y="1108768"/>
                  <a:pt x="1108768" y="0"/>
                  <a:pt x="2476503" y="0"/>
                </a:cubicBezTo>
                <a:close/>
              </a:path>
            </a:pathLst>
          </a:custGeom>
        </p:spPr>
        <p:txBody>
          <a:bodyPr wrap="square" tIns="822960" bIns="0" anchor="ctr">
            <a:noAutofit/>
          </a:bodyP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14362854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accent3"/>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A606E8-B755-D267-3334-BB72D31CE5DD}"/>
              </a:ext>
              <a:ext uri="{C183D7F6-B498-43B3-948B-1728B52AA6E4}">
                <adec:decorative xmlns:adec="http://schemas.microsoft.com/office/drawing/2017/decorative" val="1"/>
              </a:ext>
            </a:extLst>
          </p:cNvPr>
          <p:cNvGrpSpPr/>
          <p:nvPr userDrawn="1"/>
        </p:nvGrpSpPr>
        <p:grpSpPr>
          <a:xfrm>
            <a:off x="0" y="1"/>
            <a:ext cx="12192000" cy="6857999"/>
            <a:chOff x="0" y="1"/>
            <a:chExt cx="12192000" cy="6857999"/>
          </a:xfrm>
        </p:grpSpPr>
        <p:pic>
          <p:nvPicPr>
            <p:cNvPr id="11" name="Graphic 10">
              <a:extLst>
                <a:ext uri="{FF2B5EF4-FFF2-40B4-BE49-F238E27FC236}">
                  <a16:creationId xmlns:a16="http://schemas.microsoft.com/office/drawing/2014/main" id="{B37E38E8-ADCB-8E97-E61A-DDC65AF315C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0" y="3474720"/>
              <a:ext cx="3383280" cy="3383280"/>
            </a:xfrm>
            <a:prstGeom prst="rect">
              <a:avLst/>
            </a:prstGeom>
          </p:spPr>
        </p:pic>
        <p:pic>
          <p:nvPicPr>
            <p:cNvPr id="9" name="Graphic 8">
              <a:extLst>
                <a:ext uri="{FF2B5EF4-FFF2-40B4-BE49-F238E27FC236}">
                  <a16:creationId xmlns:a16="http://schemas.microsoft.com/office/drawing/2014/main" id="{D4E82305-2CFC-B442-7D06-48C49A6D08D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8808720" y="1"/>
              <a:ext cx="3383280" cy="3383280"/>
            </a:xfrm>
            <a:prstGeom prst="rect">
              <a:avLst/>
            </a:prstGeom>
          </p:spPr>
        </p:pic>
      </p:grpSp>
      <p:sp>
        <p:nvSpPr>
          <p:cNvPr id="8" name="Title 1">
            <a:extLst>
              <a:ext uri="{FF2B5EF4-FFF2-40B4-BE49-F238E27FC236}">
                <a16:creationId xmlns:a16="http://schemas.microsoft.com/office/drawing/2014/main" id="{499553CC-D1FC-0BF8-65E8-622A9A598473}"/>
              </a:ext>
            </a:extLst>
          </p:cNvPr>
          <p:cNvSpPr>
            <a:spLocks noGrp="1"/>
          </p:cNvSpPr>
          <p:nvPr>
            <p:ph type="title" hasCustomPrompt="1"/>
          </p:nvPr>
        </p:nvSpPr>
        <p:spPr>
          <a:xfrm>
            <a:off x="428625" y="678310"/>
            <a:ext cx="3784561" cy="830997"/>
          </a:xfrm>
        </p:spPr>
        <p:txBody>
          <a:bodyPr wrap="none">
            <a:noAutofit/>
          </a:bodyPr>
          <a:lstStyle>
            <a:lvl1pPr>
              <a:lnSpc>
                <a:spcPct val="100000"/>
              </a:lnSpc>
              <a:defRPr sz="5400">
                <a:solidFill>
                  <a:schemeClr val="accent2"/>
                </a:solidFill>
              </a:defRPr>
            </a:lvl1pPr>
          </a:lstStyle>
          <a:p>
            <a:r>
              <a:rPr lang="en-US"/>
              <a:t>Thank you!</a:t>
            </a:r>
          </a:p>
        </p:txBody>
      </p:sp>
      <p:sp>
        <p:nvSpPr>
          <p:cNvPr id="13" name="Text Placeholder 12">
            <a:extLst>
              <a:ext uri="{FF2B5EF4-FFF2-40B4-BE49-F238E27FC236}">
                <a16:creationId xmlns:a16="http://schemas.microsoft.com/office/drawing/2014/main" id="{F2E6D97E-7A6D-5A28-FF0A-4786C40756EC}"/>
              </a:ext>
            </a:extLst>
          </p:cNvPr>
          <p:cNvSpPr>
            <a:spLocks noGrp="1"/>
          </p:cNvSpPr>
          <p:nvPr>
            <p:ph type="body" sz="quarter" idx="10" hasCustomPrompt="1"/>
          </p:nvPr>
        </p:nvSpPr>
        <p:spPr>
          <a:xfrm>
            <a:off x="428624" y="1691640"/>
            <a:ext cx="3784561" cy="1190456"/>
          </a:xfrm>
        </p:spPr>
        <p:txBody>
          <a:bodyPr wrap="none"/>
          <a:lstStyle>
            <a:lvl1pPr marL="0" indent="0">
              <a:spcAft>
                <a:spcPts val="0"/>
              </a:spcAft>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For more information please contact:</a:t>
            </a:r>
            <a:br>
              <a:rPr lang="en-US"/>
            </a:br>
            <a:r>
              <a:rPr lang="en-US"/>
              <a:t>T+ 33 1 98765432</a:t>
            </a:r>
            <a:br>
              <a:rPr lang="en-US"/>
            </a:br>
            <a:r>
              <a:rPr lang="en-US"/>
              <a:t>M+ 33 6 44445678</a:t>
            </a:r>
            <a:br>
              <a:rPr lang="en-US"/>
            </a:br>
            <a:r>
              <a:rPr lang="en-US"/>
              <a:t>firstname.lastname@atos.net</a:t>
            </a:r>
          </a:p>
        </p:txBody>
      </p:sp>
      <p:sp>
        <p:nvSpPr>
          <p:cNvPr id="3" name="AddNotifier#1">
            <a:extLst>
              <a:ext uri="{FF2B5EF4-FFF2-40B4-BE49-F238E27FC236}">
                <a16:creationId xmlns:a16="http://schemas.microsoft.com/office/drawing/2014/main" id="{DEB32E4C-FD35-01ED-4923-78A44A2BBA63}"/>
              </a:ext>
            </a:extLst>
          </p:cNvPr>
          <p:cNvSpPr txBox="1">
            <a:spLocks noChangeArrowheads="1"/>
          </p:cNvSpPr>
          <p:nvPr userDrawn="1"/>
        </p:nvSpPr>
        <p:spPr bwMode="invGray">
          <a:xfrm>
            <a:off x="3511965" y="5580670"/>
            <a:ext cx="33832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800" kern="1200" baseline="0">
                <a:solidFill>
                  <a:schemeClr val="bg1"/>
                </a:solidFill>
                <a:latin typeface="+mn-lt"/>
                <a:ea typeface="Verdana" pitchFamily="34" charset="0"/>
                <a:cs typeface="Verdana" pitchFamily="34" charset="0"/>
              </a:rPr>
              <a:t>Atos is a registered trademark of Atos SE. © 2024 Atos. Confidential information owned by Atos, to be used by the recipient only. This document, or any part of it, may not be reproduced, copied, circulated and/or distributed nor quoted without prior written approval from Atos.</a:t>
            </a:r>
            <a:endParaRPr lang="en-US" sz="800" baseline="0">
              <a:solidFill>
                <a:schemeClr val="bg1"/>
              </a:solidFill>
              <a:latin typeface="+mn-lt"/>
              <a:ea typeface="Verdana" pitchFamily="34" charset="0"/>
              <a:cs typeface="Verdana" pitchFamily="34" charset="0"/>
            </a:endParaRPr>
          </a:p>
        </p:txBody>
      </p:sp>
      <p:sp>
        <p:nvSpPr>
          <p:cNvPr id="4" name="Text Placeholder 12">
            <a:extLst>
              <a:ext uri="{FF2B5EF4-FFF2-40B4-BE49-F238E27FC236}">
                <a16:creationId xmlns:a16="http://schemas.microsoft.com/office/drawing/2014/main" id="{EB50BEC9-5EE0-B57E-CAE5-7C3F4E023F33}"/>
              </a:ext>
            </a:extLst>
          </p:cNvPr>
          <p:cNvSpPr>
            <a:spLocks noGrp="1"/>
          </p:cNvSpPr>
          <p:nvPr>
            <p:ph type="body" sz="quarter" idx="11" hasCustomPrompt="1"/>
          </p:nvPr>
        </p:nvSpPr>
        <p:spPr>
          <a:xfrm>
            <a:off x="3511965" y="6316314"/>
            <a:ext cx="2560320" cy="92333"/>
          </a:xfrm>
        </p:spPr>
        <p:txBody>
          <a:bodyPr wrap="none" anchor="ctr">
            <a:noAutofit/>
          </a:bodyPr>
          <a:lstStyle>
            <a:lvl1pPr marL="0" indent="0">
              <a:spcAft>
                <a:spcPts val="0"/>
              </a:spcAft>
              <a:buNone/>
              <a:defRPr sz="600">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Job Number-Designer-BP</a:t>
            </a:r>
          </a:p>
        </p:txBody>
      </p:sp>
      <p:sp>
        <p:nvSpPr>
          <p:cNvPr id="5" name="Graphique 10" descr="Atos logo">
            <a:extLst>
              <a:ext uri="{FF2B5EF4-FFF2-40B4-BE49-F238E27FC236}">
                <a16:creationId xmlns:a16="http://schemas.microsoft.com/office/drawing/2014/main" id="{19A80A2F-D5E3-6F7F-C1EB-15EBCE6C6CAC}"/>
              </a:ext>
            </a:extLst>
          </p:cNvPr>
          <p:cNvSpPr>
            <a:spLocks noChangeAspect="1"/>
          </p:cNvSpPr>
          <p:nvPr userDrawn="1"/>
        </p:nvSpPr>
        <p:spPr>
          <a:xfrm>
            <a:off x="9848292" y="5921362"/>
            <a:ext cx="1920640" cy="587312"/>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80262933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hank you with QR">
    <p:bg>
      <p:bgPr>
        <a:solidFill>
          <a:schemeClr val="accent3"/>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A606E8-B755-D267-3334-BB72D31CE5DD}"/>
              </a:ext>
              <a:ext uri="{C183D7F6-B498-43B3-948B-1728B52AA6E4}">
                <adec:decorative xmlns:adec="http://schemas.microsoft.com/office/drawing/2017/decorative" val="1"/>
              </a:ext>
            </a:extLst>
          </p:cNvPr>
          <p:cNvGrpSpPr/>
          <p:nvPr userDrawn="1"/>
        </p:nvGrpSpPr>
        <p:grpSpPr>
          <a:xfrm>
            <a:off x="0" y="1"/>
            <a:ext cx="12192000" cy="6857999"/>
            <a:chOff x="0" y="1"/>
            <a:chExt cx="12192000" cy="6857999"/>
          </a:xfrm>
        </p:grpSpPr>
        <p:pic>
          <p:nvPicPr>
            <p:cNvPr id="11" name="Graphic 10">
              <a:extLst>
                <a:ext uri="{FF2B5EF4-FFF2-40B4-BE49-F238E27FC236}">
                  <a16:creationId xmlns:a16="http://schemas.microsoft.com/office/drawing/2014/main" id="{B37E38E8-ADCB-8E97-E61A-DDC65AF315C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0" y="3474720"/>
              <a:ext cx="3383280" cy="3383280"/>
            </a:xfrm>
            <a:prstGeom prst="rect">
              <a:avLst/>
            </a:prstGeom>
          </p:spPr>
        </p:pic>
        <p:pic>
          <p:nvPicPr>
            <p:cNvPr id="9" name="Graphic 8">
              <a:extLst>
                <a:ext uri="{FF2B5EF4-FFF2-40B4-BE49-F238E27FC236}">
                  <a16:creationId xmlns:a16="http://schemas.microsoft.com/office/drawing/2014/main" id="{D4E82305-2CFC-B442-7D06-48C49A6D08D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8808720" y="1"/>
              <a:ext cx="3383280" cy="3383280"/>
            </a:xfrm>
            <a:prstGeom prst="rect">
              <a:avLst/>
            </a:prstGeom>
          </p:spPr>
        </p:pic>
      </p:grpSp>
      <p:sp>
        <p:nvSpPr>
          <p:cNvPr id="8" name="Title 1">
            <a:extLst>
              <a:ext uri="{FF2B5EF4-FFF2-40B4-BE49-F238E27FC236}">
                <a16:creationId xmlns:a16="http://schemas.microsoft.com/office/drawing/2014/main" id="{499553CC-D1FC-0BF8-65E8-622A9A598473}"/>
              </a:ext>
            </a:extLst>
          </p:cNvPr>
          <p:cNvSpPr>
            <a:spLocks noGrp="1"/>
          </p:cNvSpPr>
          <p:nvPr>
            <p:ph type="title" hasCustomPrompt="1"/>
          </p:nvPr>
        </p:nvSpPr>
        <p:spPr>
          <a:xfrm>
            <a:off x="428625" y="678310"/>
            <a:ext cx="3784561" cy="830997"/>
          </a:xfrm>
        </p:spPr>
        <p:txBody>
          <a:bodyPr wrap="none">
            <a:noAutofit/>
          </a:bodyPr>
          <a:lstStyle>
            <a:lvl1pPr>
              <a:lnSpc>
                <a:spcPct val="100000"/>
              </a:lnSpc>
              <a:defRPr sz="5400">
                <a:solidFill>
                  <a:schemeClr val="accent2"/>
                </a:solidFill>
              </a:defRPr>
            </a:lvl1pPr>
          </a:lstStyle>
          <a:p>
            <a:r>
              <a:rPr lang="en-US"/>
              <a:t>Thank you!</a:t>
            </a:r>
          </a:p>
        </p:txBody>
      </p:sp>
      <p:sp>
        <p:nvSpPr>
          <p:cNvPr id="13" name="Text Placeholder 12">
            <a:extLst>
              <a:ext uri="{FF2B5EF4-FFF2-40B4-BE49-F238E27FC236}">
                <a16:creationId xmlns:a16="http://schemas.microsoft.com/office/drawing/2014/main" id="{F2E6D97E-7A6D-5A28-FF0A-4786C40756EC}"/>
              </a:ext>
            </a:extLst>
          </p:cNvPr>
          <p:cNvSpPr>
            <a:spLocks noGrp="1"/>
          </p:cNvSpPr>
          <p:nvPr>
            <p:ph type="body" sz="quarter" idx="10" hasCustomPrompt="1"/>
          </p:nvPr>
        </p:nvSpPr>
        <p:spPr>
          <a:xfrm>
            <a:off x="428624" y="1691640"/>
            <a:ext cx="3784561" cy="1190456"/>
          </a:xfrm>
        </p:spPr>
        <p:txBody>
          <a:bodyPr wrap="none"/>
          <a:lstStyle>
            <a:lvl1pPr marL="0" indent="0">
              <a:spcAft>
                <a:spcPts val="0"/>
              </a:spcAft>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For more information please contact:</a:t>
            </a:r>
            <a:br>
              <a:rPr lang="en-US"/>
            </a:br>
            <a:r>
              <a:rPr lang="en-US"/>
              <a:t>T+ 33 1 98765432</a:t>
            </a:r>
            <a:br>
              <a:rPr lang="en-US"/>
            </a:br>
            <a:r>
              <a:rPr lang="en-US"/>
              <a:t>M+ 33 6 44445678</a:t>
            </a:r>
            <a:br>
              <a:rPr lang="en-US"/>
            </a:br>
            <a:r>
              <a:rPr lang="en-US"/>
              <a:t>firstname.lastname@atos.net</a:t>
            </a:r>
          </a:p>
        </p:txBody>
      </p:sp>
      <p:sp>
        <p:nvSpPr>
          <p:cNvPr id="3" name="AddNotifier#1">
            <a:extLst>
              <a:ext uri="{FF2B5EF4-FFF2-40B4-BE49-F238E27FC236}">
                <a16:creationId xmlns:a16="http://schemas.microsoft.com/office/drawing/2014/main" id="{DEB32E4C-FD35-01ED-4923-78A44A2BBA63}"/>
              </a:ext>
            </a:extLst>
          </p:cNvPr>
          <p:cNvSpPr txBox="1">
            <a:spLocks noChangeArrowheads="1"/>
          </p:cNvSpPr>
          <p:nvPr userDrawn="1"/>
        </p:nvSpPr>
        <p:spPr bwMode="invGray">
          <a:xfrm>
            <a:off x="3511965" y="5580669"/>
            <a:ext cx="338328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r>
              <a:rPr lang="en-US" sz="800" kern="1200" baseline="0">
                <a:solidFill>
                  <a:schemeClr val="bg1"/>
                </a:solidFill>
                <a:latin typeface="+mn-lt"/>
                <a:ea typeface="Verdana" pitchFamily="34" charset="0"/>
                <a:cs typeface="Verdana" pitchFamily="34" charset="0"/>
              </a:rPr>
              <a:t>Atos is a registered trademark of Atos SE. © 2024 Atos. Confidential information owned by Atos, to be used by the recipient only. This document, or any part of it, may not be reproduced, copied, circulated and/or distributed nor quoted without prior written approval from Atos.</a:t>
            </a:r>
            <a:endParaRPr lang="en-US" sz="800" baseline="0">
              <a:solidFill>
                <a:schemeClr val="bg1"/>
              </a:solidFill>
              <a:latin typeface="+mn-lt"/>
              <a:ea typeface="Verdana" pitchFamily="34" charset="0"/>
              <a:cs typeface="Verdana" pitchFamily="34" charset="0"/>
            </a:endParaRPr>
          </a:p>
        </p:txBody>
      </p:sp>
      <p:sp>
        <p:nvSpPr>
          <p:cNvPr id="4" name="Text Placeholder 12">
            <a:extLst>
              <a:ext uri="{FF2B5EF4-FFF2-40B4-BE49-F238E27FC236}">
                <a16:creationId xmlns:a16="http://schemas.microsoft.com/office/drawing/2014/main" id="{6781CC69-B03E-7287-C774-E4C42AD5B4B1}"/>
              </a:ext>
            </a:extLst>
          </p:cNvPr>
          <p:cNvSpPr>
            <a:spLocks noGrp="1"/>
          </p:cNvSpPr>
          <p:nvPr>
            <p:ph type="body" sz="quarter" idx="12" hasCustomPrompt="1"/>
          </p:nvPr>
        </p:nvSpPr>
        <p:spPr>
          <a:xfrm>
            <a:off x="3511965" y="6316314"/>
            <a:ext cx="2560320" cy="92333"/>
          </a:xfrm>
        </p:spPr>
        <p:txBody>
          <a:bodyPr wrap="none" anchor="ctr">
            <a:noAutofit/>
          </a:bodyPr>
          <a:lstStyle>
            <a:lvl1pPr marL="0" indent="0">
              <a:spcAft>
                <a:spcPts val="0"/>
              </a:spcAft>
              <a:buNone/>
              <a:defRPr sz="600">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Job Number-Designer-BP</a:t>
            </a:r>
          </a:p>
        </p:txBody>
      </p:sp>
      <p:sp>
        <p:nvSpPr>
          <p:cNvPr id="5" name="Graphique 10" descr="Atos logo">
            <a:extLst>
              <a:ext uri="{FF2B5EF4-FFF2-40B4-BE49-F238E27FC236}">
                <a16:creationId xmlns:a16="http://schemas.microsoft.com/office/drawing/2014/main" id="{19A80A2F-D5E3-6F7F-C1EB-15EBCE6C6CAC}"/>
              </a:ext>
            </a:extLst>
          </p:cNvPr>
          <p:cNvSpPr>
            <a:spLocks noChangeAspect="1"/>
          </p:cNvSpPr>
          <p:nvPr userDrawn="1"/>
        </p:nvSpPr>
        <p:spPr>
          <a:xfrm>
            <a:off x="9848292" y="5921362"/>
            <a:ext cx="1920640" cy="587312"/>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12" name="Rectangle 11">
            <a:extLst>
              <a:ext uri="{FF2B5EF4-FFF2-40B4-BE49-F238E27FC236}">
                <a16:creationId xmlns:a16="http://schemas.microsoft.com/office/drawing/2014/main" id="{8296AC93-851F-8873-EB9F-A167B6F3D50B}"/>
              </a:ext>
              <a:ext uri="{C183D7F6-B498-43B3-948B-1728B52AA6E4}">
                <adec:decorative xmlns:adec="http://schemas.microsoft.com/office/drawing/2017/decorative" val="1"/>
              </a:ext>
            </a:extLst>
          </p:cNvPr>
          <p:cNvSpPr/>
          <p:nvPr userDrawn="1"/>
        </p:nvSpPr>
        <p:spPr>
          <a:xfrm>
            <a:off x="4967288" y="678310"/>
            <a:ext cx="219456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664728D3-787C-00B9-69B8-1EF2872881D8}"/>
              </a:ext>
              <a:ext uri="{C183D7F6-B498-43B3-948B-1728B52AA6E4}">
                <adec:decorative xmlns:adec="http://schemas.microsoft.com/office/drawing/2017/decorative" val="1"/>
              </a:ext>
            </a:extLst>
          </p:cNvPr>
          <p:cNvSpPr>
            <a:spLocks noGrp="1"/>
          </p:cNvSpPr>
          <p:nvPr>
            <p:ph type="pic" sz="quarter" idx="11" hasCustomPrompt="1"/>
          </p:nvPr>
        </p:nvSpPr>
        <p:spPr>
          <a:xfrm>
            <a:off x="5035868" y="746890"/>
            <a:ext cx="2057400" cy="2057400"/>
          </a:xfrm>
        </p:spPr>
        <p:txBody>
          <a:bodyPr tIns="1097280" bIns="0" anchor="ctr"/>
          <a:lstStyle>
            <a:lvl1pPr marL="0" indent="0" algn="ctr">
              <a:buNone/>
              <a:defRPr sz="1400">
                <a:solidFill>
                  <a:schemeClr val="accent3"/>
                </a:solidFill>
              </a:defRPr>
            </a:lvl1pPr>
          </a:lstStyle>
          <a:p>
            <a:r>
              <a:rPr lang="en-US" noProof="0"/>
              <a:t>Click icon to add QR Code</a:t>
            </a:r>
            <a:endParaRPr lang="en-US"/>
          </a:p>
        </p:txBody>
      </p:sp>
    </p:spTree>
    <p:extLst>
      <p:ext uri="{BB962C8B-B14F-4D97-AF65-F5344CB8AC3E}">
        <p14:creationId xmlns:p14="http://schemas.microsoft.com/office/powerpoint/2010/main" val="412058641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96816-C8D8-4D33-ADC6-A0DDE3C6E31E}"/>
              </a:ext>
            </a:extLst>
          </p:cNvPr>
          <p:cNvSpPr>
            <a:spLocks noGrp="1"/>
          </p:cNvSpPr>
          <p:nvPr>
            <p:ph type="title"/>
          </p:nvPr>
        </p:nvSpPr>
        <p:spPr bwMode="invGray">
          <a:xfrm>
            <a:off x="316800" y="471915"/>
            <a:ext cx="11484000" cy="343237"/>
          </a:xfrm>
          <a:prstGeom prst="rect">
            <a:avLst/>
          </a:prstGeom>
        </p:spPr>
        <p:txBody>
          <a:bodyPr anchor="t">
            <a:spAutoFit/>
          </a:bodyPr>
          <a:lstStyle>
            <a:lvl1pPr>
              <a:defRPr sz="2200">
                <a:solidFill>
                  <a:srgbClr val="000000"/>
                </a:solidFill>
                <a:latin typeface="Montserrat Bold" panose="00000800000000000000"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EA2E3C4D-A53B-49B6-90E2-150065B8751E}"/>
              </a:ext>
            </a:extLst>
          </p:cNvPr>
          <p:cNvSpPr>
            <a:spLocks noGrp="1"/>
          </p:cNvSpPr>
          <p:nvPr>
            <p:ph type="body" sz="quarter" idx="10"/>
          </p:nvPr>
        </p:nvSpPr>
        <p:spPr bwMode="invGray">
          <a:xfrm>
            <a:off x="316800" y="830931"/>
            <a:ext cx="11484000" cy="338554"/>
          </a:xfrm>
          <a:prstGeom prst="rect">
            <a:avLst/>
          </a:prstGeom>
        </p:spPr>
        <p:txBody>
          <a:bodyPr>
            <a:spAutoFit/>
          </a:bodyPr>
          <a:lstStyle>
            <a:lvl1pPr marL="0" indent="0">
              <a:buNone/>
              <a:defRPr sz="1600">
                <a:solidFill>
                  <a:srgbClr val="000000"/>
                </a:solidFill>
                <a:latin typeface="Montserrat SemiBold" pitchFamily="2" charset="0"/>
              </a:defRPr>
            </a:lvl1pPr>
          </a:lstStyle>
          <a:p>
            <a:pPr lvl="0"/>
            <a:r>
              <a:rPr lang="en-US"/>
              <a:t>Click to edit Master text styles</a:t>
            </a:r>
          </a:p>
        </p:txBody>
      </p:sp>
      <p:sp>
        <p:nvSpPr>
          <p:cNvPr id="11" name="Text Placeholder 5">
            <a:extLst>
              <a:ext uri="{FF2B5EF4-FFF2-40B4-BE49-F238E27FC236}">
                <a16:creationId xmlns:a16="http://schemas.microsoft.com/office/drawing/2014/main" id="{0F61FD8B-EBAC-431F-8905-95E0C7426B9E}"/>
              </a:ext>
            </a:extLst>
          </p:cNvPr>
          <p:cNvSpPr>
            <a:spLocks noGrp="1"/>
          </p:cNvSpPr>
          <p:nvPr>
            <p:ph type="body" sz="quarter" idx="11"/>
          </p:nvPr>
        </p:nvSpPr>
        <p:spPr>
          <a:xfrm>
            <a:off x="316800" y="1316038"/>
            <a:ext cx="5542569" cy="4637087"/>
          </a:xfrm>
          <a:prstGeom prst="rect">
            <a:avLst/>
          </a:prstGeom>
        </p:spPr>
        <p:txBody>
          <a:bodyPr vert="horz" lIns="91440" tIns="45720" rIns="91440" bIns="45720" rtlCol="0">
            <a:normAutofit/>
          </a:bodyPr>
          <a:lstStyle>
            <a:lvl1pPr>
              <a:defRPr lang="nl-NL" dirty="0"/>
            </a:lvl1pPr>
          </a:lstStyle>
          <a:p>
            <a:pPr lvl="0"/>
            <a:r>
              <a:rPr lang="en-US"/>
              <a:t>Click to edit Master text styles</a:t>
            </a:r>
          </a:p>
        </p:txBody>
      </p:sp>
      <p:sp>
        <p:nvSpPr>
          <p:cNvPr id="13" name="Text Placeholder 5">
            <a:extLst>
              <a:ext uri="{FF2B5EF4-FFF2-40B4-BE49-F238E27FC236}">
                <a16:creationId xmlns:a16="http://schemas.microsoft.com/office/drawing/2014/main" id="{74A7F2C9-5B52-4373-9742-E65FC6C6DD35}"/>
              </a:ext>
            </a:extLst>
          </p:cNvPr>
          <p:cNvSpPr>
            <a:spLocks noGrp="1"/>
          </p:cNvSpPr>
          <p:nvPr>
            <p:ph type="body" sz="quarter" idx="13"/>
          </p:nvPr>
        </p:nvSpPr>
        <p:spPr>
          <a:xfrm>
            <a:off x="6258231" y="1316037"/>
            <a:ext cx="5542569" cy="4637087"/>
          </a:xfrm>
          <a:prstGeom prst="rect">
            <a:avLst/>
          </a:prstGeom>
        </p:spPr>
        <p:txBody>
          <a:bodyPr vert="horz" lIns="91440" tIns="45720" rIns="91440" bIns="45720" rtlCol="0">
            <a:normAutofit/>
          </a:bodyPr>
          <a:lstStyle>
            <a:lvl1pPr>
              <a:defRPr lang="nl-NL" dirty="0"/>
            </a:lvl1pPr>
          </a:lstStyle>
          <a:p>
            <a:pPr lvl="0"/>
            <a:r>
              <a:rPr lang="en-US"/>
              <a:t>Click to edit Master text styles</a:t>
            </a:r>
          </a:p>
        </p:txBody>
      </p:sp>
    </p:spTree>
    <p:extLst>
      <p:ext uri="{BB962C8B-B14F-4D97-AF65-F5344CB8AC3E}">
        <p14:creationId xmlns:p14="http://schemas.microsoft.com/office/powerpoint/2010/main" val="411639994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96816-C8D8-4D33-ADC6-A0DDE3C6E31E}"/>
              </a:ext>
            </a:extLst>
          </p:cNvPr>
          <p:cNvSpPr>
            <a:spLocks noGrp="1"/>
          </p:cNvSpPr>
          <p:nvPr>
            <p:ph type="title"/>
          </p:nvPr>
        </p:nvSpPr>
        <p:spPr bwMode="invGray">
          <a:xfrm>
            <a:off x="316799" y="471915"/>
            <a:ext cx="11484000" cy="343237"/>
          </a:xfrm>
          <a:prstGeom prst="rect">
            <a:avLst/>
          </a:prstGeom>
        </p:spPr>
        <p:txBody>
          <a:bodyPr tIns="0" bIns="0" anchor="t">
            <a:spAutoFit/>
          </a:bodyPr>
          <a:lstStyle>
            <a:lvl1pPr>
              <a:lnSpc>
                <a:spcPct val="100000"/>
              </a:lnSpc>
              <a:defRPr sz="2200">
                <a:solidFill>
                  <a:srgbClr val="000000"/>
                </a:solidFill>
                <a:latin typeface="Montserrat Bold" panose="00000800000000000000"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EA2E3C4D-A53B-49B6-90E2-150065B8751E}"/>
              </a:ext>
            </a:extLst>
          </p:cNvPr>
          <p:cNvSpPr>
            <a:spLocks noGrp="1"/>
          </p:cNvSpPr>
          <p:nvPr>
            <p:ph type="body" sz="quarter" idx="10"/>
          </p:nvPr>
        </p:nvSpPr>
        <p:spPr bwMode="invGray">
          <a:xfrm>
            <a:off x="316799" y="830931"/>
            <a:ext cx="11484000" cy="338554"/>
          </a:xfrm>
          <a:prstGeom prst="rect">
            <a:avLst/>
          </a:prstGeom>
        </p:spPr>
        <p:txBody>
          <a:bodyPr>
            <a:spAutoFit/>
          </a:bodyPr>
          <a:lstStyle>
            <a:lvl1pPr marL="0" indent="0">
              <a:buNone/>
              <a:defRPr sz="1600">
                <a:solidFill>
                  <a:srgbClr val="000000"/>
                </a:solidFill>
                <a:latin typeface="Montserrat SemiBold" pitchFamily="2" charset="0"/>
              </a:defRPr>
            </a:lvl1pPr>
          </a:lstStyle>
          <a:p>
            <a:pPr lvl="0"/>
            <a:r>
              <a:rPr lang="en-US"/>
              <a:t>Click to edit Master text styles</a:t>
            </a:r>
          </a:p>
        </p:txBody>
      </p:sp>
      <p:sp>
        <p:nvSpPr>
          <p:cNvPr id="6" name="Text Placeholder 5">
            <a:extLst>
              <a:ext uri="{FF2B5EF4-FFF2-40B4-BE49-F238E27FC236}">
                <a16:creationId xmlns:a16="http://schemas.microsoft.com/office/drawing/2014/main" id="{2BAE1A89-9C65-45A4-8923-6131F16037FA}"/>
              </a:ext>
            </a:extLst>
          </p:cNvPr>
          <p:cNvSpPr>
            <a:spLocks noGrp="1"/>
          </p:cNvSpPr>
          <p:nvPr>
            <p:ph type="body" sz="quarter" idx="11"/>
          </p:nvPr>
        </p:nvSpPr>
        <p:spPr>
          <a:xfrm>
            <a:off x="316799" y="1316038"/>
            <a:ext cx="11484000" cy="4637087"/>
          </a:xfrm>
          <a:prstGeom prst="rect">
            <a:avLst/>
          </a:prstGeom>
        </p:spPr>
        <p:txBody>
          <a:bodyPr vert="horz" lIns="91440" tIns="45720" rIns="91440" bIns="45720" rtlCol="0">
            <a:noAutofit/>
          </a:bodyPr>
          <a:lstStyle>
            <a:lvl1pPr>
              <a:defRPr lang="nl-NL" dirty="0"/>
            </a:lvl1pPr>
          </a:lstStyle>
          <a:p>
            <a:pPr lvl="0"/>
            <a:r>
              <a:rPr lang="en-US"/>
              <a:t>Click to edit Master text styles</a:t>
            </a:r>
          </a:p>
        </p:txBody>
      </p:sp>
    </p:spTree>
    <p:extLst>
      <p:ext uri="{BB962C8B-B14F-4D97-AF65-F5344CB8AC3E}">
        <p14:creationId xmlns:p14="http://schemas.microsoft.com/office/powerpoint/2010/main" val="214892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Four blocks">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3AB2C97-AE85-490F-AD5D-C7F886D3B38F}"/>
              </a:ext>
            </a:extLst>
          </p:cNvPr>
          <p:cNvSpPr>
            <a:spLocks noGrp="1"/>
          </p:cNvSpPr>
          <p:nvPr>
            <p:ph type="title"/>
          </p:nvPr>
        </p:nvSpPr>
        <p:spPr bwMode="invGray">
          <a:xfrm>
            <a:off x="316800" y="471915"/>
            <a:ext cx="11484000" cy="343237"/>
          </a:xfrm>
          <a:prstGeom prst="rect">
            <a:avLst/>
          </a:prstGeom>
        </p:spPr>
        <p:txBody>
          <a:bodyPr anchor="t">
            <a:spAutoFit/>
          </a:bodyPr>
          <a:lstStyle>
            <a:lvl1pPr>
              <a:defRPr sz="2200">
                <a:solidFill>
                  <a:srgbClr val="000000"/>
                </a:solidFill>
                <a:latin typeface="Montserrat Bold" panose="00000800000000000000" pitchFamily="2" charset="0"/>
              </a:defRPr>
            </a:lvl1pPr>
          </a:lstStyle>
          <a:p>
            <a:r>
              <a:rPr lang="en-US"/>
              <a:t>Click to edit Master title style</a:t>
            </a:r>
          </a:p>
        </p:txBody>
      </p:sp>
      <p:sp>
        <p:nvSpPr>
          <p:cNvPr id="16" name="Text Placeholder 4">
            <a:extLst>
              <a:ext uri="{FF2B5EF4-FFF2-40B4-BE49-F238E27FC236}">
                <a16:creationId xmlns:a16="http://schemas.microsoft.com/office/drawing/2014/main" id="{3E380AB4-E463-44B5-BF13-CB409ADD4E3F}"/>
              </a:ext>
            </a:extLst>
          </p:cNvPr>
          <p:cNvSpPr>
            <a:spLocks noGrp="1"/>
          </p:cNvSpPr>
          <p:nvPr>
            <p:ph type="body" sz="quarter" idx="10"/>
          </p:nvPr>
        </p:nvSpPr>
        <p:spPr bwMode="invGray">
          <a:xfrm>
            <a:off x="316800" y="830931"/>
            <a:ext cx="11484000" cy="338554"/>
          </a:xfrm>
          <a:prstGeom prst="rect">
            <a:avLst/>
          </a:prstGeom>
        </p:spPr>
        <p:txBody>
          <a:bodyPr>
            <a:spAutoFit/>
          </a:bodyPr>
          <a:lstStyle>
            <a:lvl1pPr marL="0" indent="0">
              <a:buNone/>
              <a:defRPr sz="1600">
                <a:solidFill>
                  <a:srgbClr val="000000"/>
                </a:solidFill>
                <a:latin typeface="Montserrat SemiBold" pitchFamily="2" charset="0"/>
              </a:defRPr>
            </a:lvl1pPr>
          </a:lstStyle>
          <a:p>
            <a:pPr lvl="0"/>
            <a:r>
              <a:rPr lang="en-US"/>
              <a:t>Click to edit Master text styles</a:t>
            </a:r>
          </a:p>
        </p:txBody>
      </p:sp>
      <p:sp>
        <p:nvSpPr>
          <p:cNvPr id="20" name="Rectangle: Rounded Corners 19">
            <a:extLst>
              <a:ext uri="{FF2B5EF4-FFF2-40B4-BE49-F238E27FC236}">
                <a16:creationId xmlns:a16="http://schemas.microsoft.com/office/drawing/2014/main" id="{AF3D8963-5580-4C5D-83BD-9F4EE3E85093}"/>
              </a:ext>
            </a:extLst>
          </p:cNvPr>
          <p:cNvSpPr/>
          <p:nvPr/>
        </p:nvSpPr>
        <p:spPr>
          <a:xfrm>
            <a:off x="417847" y="1376740"/>
            <a:ext cx="2749999" cy="501955"/>
          </a:xfrm>
          <a:prstGeom prst="roundRect">
            <a:avLst>
              <a:gd name="adj" fmla="val 6076"/>
            </a:avLst>
          </a:prstGeom>
          <a:solidFill>
            <a:srgbClr val="FF6D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3266BEE5-890F-4D2B-A3D4-446773B2C7A7}"/>
              </a:ext>
            </a:extLst>
          </p:cNvPr>
          <p:cNvSpPr/>
          <p:nvPr/>
        </p:nvSpPr>
        <p:spPr>
          <a:xfrm>
            <a:off x="3291456" y="1376740"/>
            <a:ext cx="2749999" cy="501955"/>
          </a:xfrm>
          <a:prstGeom prst="roundRect">
            <a:avLst>
              <a:gd name="adj" fmla="val 6076"/>
            </a:avLst>
          </a:prstGeom>
          <a:solidFill>
            <a:srgbClr val="FF6D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a:extLst>
              <a:ext uri="{FF2B5EF4-FFF2-40B4-BE49-F238E27FC236}">
                <a16:creationId xmlns:a16="http://schemas.microsoft.com/office/drawing/2014/main" id="{6B76ECF3-ABC9-4360-9A82-4F41E3655D43}"/>
              </a:ext>
            </a:extLst>
          </p:cNvPr>
          <p:cNvSpPr/>
          <p:nvPr/>
        </p:nvSpPr>
        <p:spPr>
          <a:xfrm>
            <a:off x="6165065" y="1376740"/>
            <a:ext cx="2749999" cy="501955"/>
          </a:xfrm>
          <a:prstGeom prst="roundRect">
            <a:avLst>
              <a:gd name="adj" fmla="val 6076"/>
            </a:avLst>
          </a:prstGeom>
          <a:solidFill>
            <a:srgbClr val="FF6D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2E8E96AE-E249-4716-9137-DA93C7E53D0E}"/>
              </a:ext>
            </a:extLst>
          </p:cNvPr>
          <p:cNvSpPr/>
          <p:nvPr/>
        </p:nvSpPr>
        <p:spPr>
          <a:xfrm>
            <a:off x="9038673" y="1376740"/>
            <a:ext cx="2749999" cy="501955"/>
          </a:xfrm>
          <a:prstGeom prst="roundRect">
            <a:avLst>
              <a:gd name="adj" fmla="val 6076"/>
            </a:avLst>
          </a:prstGeom>
          <a:solidFill>
            <a:srgbClr val="FF6D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 Placeholder 4">
            <a:extLst>
              <a:ext uri="{FF2B5EF4-FFF2-40B4-BE49-F238E27FC236}">
                <a16:creationId xmlns:a16="http://schemas.microsoft.com/office/drawing/2014/main" id="{239C0297-1567-40AA-90D6-CB03A2A553DC}"/>
              </a:ext>
            </a:extLst>
          </p:cNvPr>
          <p:cNvSpPr>
            <a:spLocks noGrp="1"/>
          </p:cNvSpPr>
          <p:nvPr userDrawn="1">
            <p:ph type="body" sz="quarter" idx="42"/>
          </p:nvPr>
        </p:nvSpPr>
        <p:spPr bwMode="invGray">
          <a:xfrm>
            <a:off x="563857" y="1481550"/>
            <a:ext cx="2457978" cy="312176"/>
          </a:xfrm>
          <a:prstGeom prst="rect">
            <a:avLst/>
          </a:prstGeom>
        </p:spPr>
        <p:txBody>
          <a:bodyPr anchor="ctr">
            <a:normAutofit/>
          </a:bodyPr>
          <a:lstStyle>
            <a:lvl1pPr marL="0" indent="0">
              <a:buNone/>
              <a:defRPr sz="1400">
                <a:solidFill>
                  <a:srgbClr val="000000"/>
                </a:solidFill>
                <a:latin typeface="Montserrat SemiBold" pitchFamily="2" charset="0"/>
              </a:defRPr>
            </a:lvl1pPr>
          </a:lstStyle>
          <a:p>
            <a:pPr lvl="0"/>
            <a:r>
              <a:rPr lang="en-US"/>
              <a:t>Click to edit Master text styles</a:t>
            </a:r>
          </a:p>
        </p:txBody>
      </p:sp>
      <p:sp>
        <p:nvSpPr>
          <p:cNvPr id="37" name="Text Placeholder 4">
            <a:extLst>
              <a:ext uri="{FF2B5EF4-FFF2-40B4-BE49-F238E27FC236}">
                <a16:creationId xmlns:a16="http://schemas.microsoft.com/office/drawing/2014/main" id="{76D94888-A371-4384-8376-ED2A72F15754}"/>
              </a:ext>
            </a:extLst>
          </p:cNvPr>
          <p:cNvSpPr>
            <a:spLocks noGrp="1"/>
          </p:cNvSpPr>
          <p:nvPr userDrawn="1">
            <p:ph type="body" sz="quarter" idx="48"/>
          </p:nvPr>
        </p:nvSpPr>
        <p:spPr bwMode="invGray">
          <a:xfrm>
            <a:off x="563858" y="1983505"/>
            <a:ext cx="2457977" cy="3955901"/>
          </a:xfrm>
          <a:prstGeom prst="rect">
            <a:avLst/>
          </a:prstGeom>
        </p:spPr>
        <p:txBody>
          <a:bodyPr>
            <a:normAutofit/>
          </a:bodyPr>
          <a:lstStyle>
            <a:lvl1pPr marL="0" indent="0">
              <a:buNone/>
              <a:defRPr sz="1200">
                <a:solidFill>
                  <a:srgbClr val="000000"/>
                </a:solidFill>
                <a:latin typeface="Montserrat Regular" panose="00000500000000000000" pitchFamily="2" charset="0"/>
              </a:defRPr>
            </a:lvl1pPr>
          </a:lstStyle>
          <a:p>
            <a:pPr lvl="0"/>
            <a:r>
              <a:rPr lang="en-US"/>
              <a:t>Click to edit Master text styles</a:t>
            </a:r>
          </a:p>
        </p:txBody>
      </p:sp>
      <p:sp>
        <p:nvSpPr>
          <p:cNvPr id="38" name="Text Placeholder 4">
            <a:extLst>
              <a:ext uri="{FF2B5EF4-FFF2-40B4-BE49-F238E27FC236}">
                <a16:creationId xmlns:a16="http://schemas.microsoft.com/office/drawing/2014/main" id="{D94C5563-891A-404C-BEE1-28600555F5A7}"/>
              </a:ext>
            </a:extLst>
          </p:cNvPr>
          <p:cNvSpPr>
            <a:spLocks noGrp="1"/>
          </p:cNvSpPr>
          <p:nvPr userDrawn="1">
            <p:ph type="body" sz="quarter" idx="49"/>
          </p:nvPr>
        </p:nvSpPr>
        <p:spPr bwMode="invGray">
          <a:xfrm>
            <a:off x="3437466" y="1481550"/>
            <a:ext cx="2457978" cy="312176"/>
          </a:xfrm>
          <a:prstGeom prst="rect">
            <a:avLst/>
          </a:prstGeom>
        </p:spPr>
        <p:txBody>
          <a:bodyPr anchor="ctr">
            <a:normAutofit/>
          </a:bodyPr>
          <a:lstStyle>
            <a:lvl1pPr marL="0" indent="0">
              <a:buNone/>
              <a:defRPr sz="1400">
                <a:solidFill>
                  <a:srgbClr val="000000"/>
                </a:solidFill>
                <a:latin typeface="Montserrat SemiBold" pitchFamily="2" charset="0"/>
              </a:defRPr>
            </a:lvl1pPr>
          </a:lstStyle>
          <a:p>
            <a:pPr lvl="0"/>
            <a:r>
              <a:rPr lang="en-US"/>
              <a:t>Click to edit Master text styles</a:t>
            </a:r>
          </a:p>
        </p:txBody>
      </p:sp>
      <p:sp>
        <p:nvSpPr>
          <p:cNvPr id="41" name="Text Placeholder 4">
            <a:extLst>
              <a:ext uri="{FF2B5EF4-FFF2-40B4-BE49-F238E27FC236}">
                <a16:creationId xmlns:a16="http://schemas.microsoft.com/office/drawing/2014/main" id="{D62F8185-7100-4AB7-8700-7B9AB5C5C762}"/>
              </a:ext>
            </a:extLst>
          </p:cNvPr>
          <p:cNvSpPr>
            <a:spLocks noGrp="1"/>
          </p:cNvSpPr>
          <p:nvPr userDrawn="1">
            <p:ph type="body" sz="quarter" idx="50"/>
          </p:nvPr>
        </p:nvSpPr>
        <p:spPr bwMode="invGray">
          <a:xfrm>
            <a:off x="3437467" y="1983505"/>
            <a:ext cx="2457977" cy="3955901"/>
          </a:xfrm>
          <a:prstGeom prst="rect">
            <a:avLst/>
          </a:prstGeom>
        </p:spPr>
        <p:txBody>
          <a:bodyPr>
            <a:normAutofit/>
          </a:bodyPr>
          <a:lstStyle>
            <a:lvl1pPr marL="0" indent="0">
              <a:buNone/>
              <a:defRPr sz="1200">
                <a:solidFill>
                  <a:srgbClr val="000000"/>
                </a:solidFill>
                <a:latin typeface="Montserrat Regular" panose="00000500000000000000" pitchFamily="2" charset="0"/>
              </a:defRPr>
            </a:lvl1pPr>
          </a:lstStyle>
          <a:p>
            <a:pPr lvl="0"/>
            <a:r>
              <a:rPr lang="en-US"/>
              <a:t>Click to edit Master text styles</a:t>
            </a:r>
          </a:p>
        </p:txBody>
      </p:sp>
      <p:sp>
        <p:nvSpPr>
          <p:cNvPr id="42" name="Text Placeholder 4">
            <a:extLst>
              <a:ext uri="{FF2B5EF4-FFF2-40B4-BE49-F238E27FC236}">
                <a16:creationId xmlns:a16="http://schemas.microsoft.com/office/drawing/2014/main" id="{F2DDC885-AC07-439F-BC77-A4C9B911E7E5}"/>
              </a:ext>
            </a:extLst>
          </p:cNvPr>
          <p:cNvSpPr>
            <a:spLocks noGrp="1"/>
          </p:cNvSpPr>
          <p:nvPr userDrawn="1">
            <p:ph type="body" sz="quarter" idx="51"/>
          </p:nvPr>
        </p:nvSpPr>
        <p:spPr bwMode="invGray">
          <a:xfrm>
            <a:off x="6311075" y="1481550"/>
            <a:ext cx="2457978" cy="312176"/>
          </a:xfrm>
          <a:prstGeom prst="rect">
            <a:avLst/>
          </a:prstGeom>
        </p:spPr>
        <p:txBody>
          <a:bodyPr anchor="ctr">
            <a:normAutofit/>
          </a:bodyPr>
          <a:lstStyle>
            <a:lvl1pPr marL="0" indent="0">
              <a:buNone/>
              <a:defRPr sz="1400">
                <a:solidFill>
                  <a:srgbClr val="000000"/>
                </a:solidFill>
                <a:latin typeface="Montserrat SemiBold" pitchFamily="2" charset="0"/>
              </a:defRPr>
            </a:lvl1pPr>
          </a:lstStyle>
          <a:p>
            <a:pPr lvl="0"/>
            <a:r>
              <a:rPr lang="en-US"/>
              <a:t>Click to edit Master text styles</a:t>
            </a:r>
          </a:p>
        </p:txBody>
      </p:sp>
      <p:sp>
        <p:nvSpPr>
          <p:cNvPr id="47" name="Text Placeholder 4">
            <a:extLst>
              <a:ext uri="{FF2B5EF4-FFF2-40B4-BE49-F238E27FC236}">
                <a16:creationId xmlns:a16="http://schemas.microsoft.com/office/drawing/2014/main" id="{BF938847-A46F-4040-B617-CA0FDAC75981}"/>
              </a:ext>
            </a:extLst>
          </p:cNvPr>
          <p:cNvSpPr>
            <a:spLocks noGrp="1"/>
          </p:cNvSpPr>
          <p:nvPr userDrawn="1">
            <p:ph type="body" sz="quarter" idx="52"/>
          </p:nvPr>
        </p:nvSpPr>
        <p:spPr bwMode="invGray">
          <a:xfrm>
            <a:off x="6311076" y="1983505"/>
            <a:ext cx="2457977" cy="3955901"/>
          </a:xfrm>
          <a:prstGeom prst="rect">
            <a:avLst/>
          </a:prstGeom>
        </p:spPr>
        <p:txBody>
          <a:bodyPr>
            <a:normAutofit/>
          </a:bodyPr>
          <a:lstStyle>
            <a:lvl1pPr marL="0" indent="0">
              <a:buNone/>
              <a:defRPr sz="1200">
                <a:solidFill>
                  <a:srgbClr val="000000"/>
                </a:solidFill>
                <a:latin typeface="Montserrat Regular" panose="00000500000000000000" pitchFamily="2" charset="0"/>
              </a:defRPr>
            </a:lvl1pPr>
          </a:lstStyle>
          <a:p>
            <a:pPr lvl="0"/>
            <a:r>
              <a:rPr lang="en-US"/>
              <a:t>Click to edit Master text styles</a:t>
            </a:r>
          </a:p>
        </p:txBody>
      </p:sp>
      <p:sp>
        <p:nvSpPr>
          <p:cNvPr id="52" name="Text Placeholder 4">
            <a:extLst>
              <a:ext uri="{FF2B5EF4-FFF2-40B4-BE49-F238E27FC236}">
                <a16:creationId xmlns:a16="http://schemas.microsoft.com/office/drawing/2014/main" id="{3D2A8777-0FD1-4F0D-BDA3-82FBFC3C711F}"/>
              </a:ext>
            </a:extLst>
          </p:cNvPr>
          <p:cNvSpPr>
            <a:spLocks noGrp="1"/>
          </p:cNvSpPr>
          <p:nvPr userDrawn="1">
            <p:ph type="body" sz="quarter" idx="53"/>
          </p:nvPr>
        </p:nvSpPr>
        <p:spPr bwMode="invGray">
          <a:xfrm>
            <a:off x="9184683" y="1481550"/>
            <a:ext cx="2457978" cy="312176"/>
          </a:xfrm>
          <a:prstGeom prst="rect">
            <a:avLst/>
          </a:prstGeom>
        </p:spPr>
        <p:txBody>
          <a:bodyPr anchor="ctr">
            <a:normAutofit/>
          </a:bodyPr>
          <a:lstStyle>
            <a:lvl1pPr marL="0" indent="0">
              <a:buNone/>
              <a:defRPr sz="1400">
                <a:solidFill>
                  <a:srgbClr val="000000"/>
                </a:solidFill>
                <a:latin typeface="Montserrat SemiBold" pitchFamily="2" charset="0"/>
              </a:defRPr>
            </a:lvl1pPr>
          </a:lstStyle>
          <a:p>
            <a:pPr lvl="0"/>
            <a:r>
              <a:rPr lang="en-US"/>
              <a:t>Click to edit Master text styles</a:t>
            </a:r>
          </a:p>
        </p:txBody>
      </p:sp>
      <p:sp>
        <p:nvSpPr>
          <p:cNvPr id="54" name="Text Placeholder 4">
            <a:extLst>
              <a:ext uri="{FF2B5EF4-FFF2-40B4-BE49-F238E27FC236}">
                <a16:creationId xmlns:a16="http://schemas.microsoft.com/office/drawing/2014/main" id="{0D2F8A3C-F63E-4F2C-9C20-DCFE48617FE5}"/>
              </a:ext>
            </a:extLst>
          </p:cNvPr>
          <p:cNvSpPr>
            <a:spLocks noGrp="1"/>
          </p:cNvSpPr>
          <p:nvPr userDrawn="1">
            <p:ph type="body" sz="quarter" idx="54"/>
          </p:nvPr>
        </p:nvSpPr>
        <p:spPr bwMode="invGray">
          <a:xfrm>
            <a:off x="9184684" y="1983505"/>
            <a:ext cx="2457977" cy="3955901"/>
          </a:xfrm>
          <a:prstGeom prst="rect">
            <a:avLst/>
          </a:prstGeom>
        </p:spPr>
        <p:txBody>
          <a:bodyPr>
            <a:normAutofit/>
          </a:bodyPr>
          <a:lstStyle>
            <a:lvl1pPr marL="0" indent="0">
              <a:buNone/>
              <a:defRPr sz="1200">
                <a:solidFill>
                  <a:srgbClr val="000000"/>
                </a:solidFill>
                <a:latin typeface="Montserrat Regular" panose="00000500000000000000" pitchFamily="2" charset="0"/>
              </a:defRPr>
            </a:lvl1pPr>
          </a:lstStyle>
          <a:p>
            <a:pPr lvl="0"/>
            <a:r>
              <a:rPr lang="en-US"/>
              <a:t>Click to edit Master text styles</a:t>
            </a:r>
          </a:p>
        </p:txBody>
      </p:sp>
    </p:spTree>
    <p:extLst>
      <p:ext uri="{BB962C8B-B14F-4D97-AF65-F5344CB8AC3E}">
        <p14:creationId xmlns:p14="http://schemas.microsoft.com/office/powerpoint/2010/main" val="395635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ver 11">
    <p:bg>
      <p:bgPr>
        <a:solidFill>
          <a:schemeClr val="accent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9FF5033-5E44-E1B8-D6DD-F55FB72BF455}"/>
              </a:ext>
              <a:ext uri="{C183D7F6-B498-43B3-948B-1728B52AA6E4}">
                <adec:decorative xmlns:adec="http://schemas.microsoft.com/office/drawing/2017/decorative" val="1"/>
              </a:ext>
            </a:extLst>
          </p:cNvPr>
          <p:cNvGrpSpPr/>
          <p:nvPr userDrawn="1"/>
        </p:nvGrpSpPr>
        <p:grpSpPr>
          <a:xfrm>
            <a:off x="2" y="0"/>
            <a:ext cx="7896674" cy="6858000"/>
            <a:chOff x="2" y="0"/>
            <a:chExt cx="7896674" cy="6858000"/>
          </a:xfrm>
        </p:grpSpPr>
        <p:pic>
          <p:nvPicPr>
            <p:cNvPr id="2" name="Graphic 1">
              <a:extLst>
                <a:ext uri="{FF2B5EF4-FFF2-40B4-BE49-F238E27FC236}">
                  <a16:creationId xmlns:a16="http://schemas.microsoft.com/office/drawing/2014/main" id="{BF014B4C-83B9-0576-FE13-69430D5CC81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407" t="10069"/>
            <a:stretch/>
          </p:blipFill>
          <p:spPr>
            <a:xfrm rot="16200000">
              <a:off x="256450" y="3375434"/>
              <a:ext cx="3226118" cy="3739014"/>
            </a:xfrm>
            <a:custGeom>
              <a:avLst/>
              <a:gdLst>
                <a:gd name="connsiteX0" fmla="*/ 3226117 w 3226117"/>
                <a:gd name="connsiteY0" fmla="*/ 0 h 4157665"/>
                <a:gd name="connsiteX1" fmla="*/ 3226117 w 3226117"/>
                <a:gd name="connsiteY1" fmla="*/ 4157665 h 4157665"/>
                <a:gd name="connsiteX2" fmla="*/ 0 w 3226117"/>
                <a:gd name="connsiteY2" fmla="*/ 4157665 h 4157665"/>
                <a:gd name="connsiteX3" fmla="*/ 0 w 3226117"/>
                <a:gd name="connsiteY3" fmla="*/ 0 h 4157665"/>
              </a:gdLst>
              <a:ahLst/>
              <a:cxnLst>
                <a:cxn ang="0">
                  <a:pos x="connsiteX0" y="connsiteY0"/>
                </a:cxn>
                <a:cxn ang="0">
                  <a:pos x="connsiteX1" y="connsiteY1"/>
                </a:cxn>
                <a:cxn ang="0">
                  <a:pos x="connsiteX2" y="connsiteY2"/>
                </a:cxn>
                <a:cxn ang="0">
                  <a:pos x="connsiteX3" y="connsiteY3"/>
                </a:cxn>
              </a:cxnLst>
              <a:rect l="l" t="t" r="r" b="b"/>
              <a:pathLst>
                <a:path w="3226117" h="4157665">
                  <a:moveTo>
                    <a:pt x="3226117" y="0"/>
                  </a:moveTo>
                  <a:lnTo>
                    <a:pt x="3226117" y="4157665"/>
                  </a:lnTo>
                  <a:lnTo>
                    <a:pt x="0" y="4157665"/>
                  </a:lnTo>
                  <a:lnTo>
                    <a:pt x="0" y="0"/>
                  </a:lnTo>
                  <a:close/>
                </a:path>
              </a:pathLst>
            </a:custGeom>
          </p:spPr>
        </p:pic>
        <p:pic>
          <p:nvPicPr>
            <p:cNvPr id="8" name="Graphic 7">
              <a:extLst>
                <a:ext uri="{FF2B5EF4-FFF2-40B4-BE49-F238E27FC236}">
                  <a16:creationId xmlns:a16="http://schemas.microsoft.com/office/drawing/2014/main" id="{E7101DCD-340A-AEE2-4F6A-273D7374B4F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12646" r="1" b="-1"/>
            <a:stretch/>
          </p:blipFill>
          <p:spPr>
            <a:xfrm flipH="1">
              <a:off x="3739012" y="0"/>
              <a:ext cx="4157664" cy="3631883"/>
            </a:xfrm>
            <a:custGeom>
              <a:avLst/>
              <a:gdLst>
                <a:gd name="connsiteX0" fmla="*/ 3833815 w 3833815"/>
                <a:gd name="connsiteY0" fmla="*/ 0 h 3634264"/>
                <a:gd name="connsiteX1" fmla="*/ 0 w 3833815"/>
                <a:gd name="connsiteY1" fmla="*/ 0 h 3634264"/>
                <a:gd name="connsiteX2" fmla="*/ 0 w 3833815"/>
                <a:gd name="connsiteY2" fmla="*/ 3634264 h 3634264"/>
                <a:gd name="connsiteX3" fmla="*/ 3833815 w 3833815"/>
                <a:gd name="connsiteY3" fmla="*/ 3634264 h 3634264"/>
              </a:gdLst>
              <a:ahLst/>
              <a:cxnLst>
                <a:cxn ang="0">
                  <a:pos x="connsiteX0" y="connsiteY0"/>
                </a:cxn>
                <a:cxn ang="0">
                  <a:pos x="connsiteX1" y="connsiteY1"/>
                </a:cxn>
                <a:cxn ang="0">
                  <a:pos x="connsiteX2" y="connsiteY2"/>
                </a:cxn>
                <a:cxn ang="0">
                  <a:pos x="connsiteX3" y="connsiteY3"/>
                </a:cxn>
              </a:cxnLst>
              <a:rect l="l" t="t" r="r" b="b"/>
              <a:pathLst>
                <a:path w="3833815" h="3634264">
                  <a:moveTo>
                    <a:pt x="3833815" y="0"/>
                  </a:moveTo>
                  <a:lnTo>
                    <a:pt x="0" y="0"/>
                  </a:lnTo>
                  <a:lnTo>
                    <a:pt x="0" y="3634264"/>
                  </a:lnTo>
                  <a:lnTo>
                    <a:pt x="3833815" y="3634264"/>
                  </a:lnTo>
                  <a:close/>
                </a:path>
              </a:pathLst>
            </a:custGeom>
          </p:spPr>
        </p:pic>
      </p:grpSp>
      <p:sp>
        <p:nvSpPr>
          <p:cNvPr id="10" name="Title 4">
            <a:extLst>
              <a:ext uri="{FF2B5EF4-FFF2-40B4-BE49-F238E27FC236}">
                <a16:creationId xmlns:a16="http://schemas.microsoft.com/office/drawing/2014/main" id="{A9E4E46B-8E80-22D6-A4AA-962991575ACA}"/>
              </a:ext>
            </a:extLst>
          </p:cNvPr>
          <p:cNvSpPr>
            <a:spLocks noGrp="1"/>
          </p:cNvSpPr>
          <p:nvPr>
            <p:ph type="title" hasCustomPrompt="1"/>
          </p:nvPr>
        </p:nvSpPr>
        <p:spPr>
          <a:xfrm>
            <a:off x="8102279" y="1457532"/>
            <a:ext cx="3657600" cy="1435608"/>
          </a:xfrm>
        </p:spPr>
        <p:txBody>
          <a:bodyPr anchor="b"/>
          <a:lstStyle>
            <a:lvl1pPr algn="r">
              <a:spcAft>
                <a:spcPts val="300"/>
              </a:spcAft>
              <a:defRPr lang="en-US" sz="4400" kern="1200" dirty="0">
                <a:solidFill>
                  <a:schemeClr val="bg1"/>
                </a:solidFill>
                <a:latin typeface="+mj-lt"/>
                <a:ea typeface="+mn-ea"/>
                <a:cs typeface="+mn-cs"/>
              </a:defRPr>
            </a:lvl1pPr>
          </a:lstStyle>
          <a:p>
            <a:r>
              <a:rPr lang="en-US"/>
              <a:t>Presentation title</a:t>
            </a:r>
          </a:p>
        </p:txBody>
      </p:sp>
      <p:sp>
        <p:nvSpPr>
          <p:cNvPr id="11" name="Text Placeholder 8">
            <a:extLst>
              <a:ext uri="{FF2B5EF4-FFF2-40B4-BE49-F238E27FC236}">
                <a16:creationId xmlns:a16="http://schemas.microsoft.com/office/drawing/2014/main" id="{B4B312D9-45D5-76C3-38DD-AA18B93BFBDB}"/>
              </a:ext>
            </a:extLst>
          </p:cNvPr>
          <p:cNvSpPr>
            <a:spLocks noGrp="1"/>
          </p:cNvSpPr>
          <p:nvPr>
            <p:ph type="body" sz="quarter" idx="13" hasCustomPrompt="1"/>
          </p:nvPr>
        </p:nvSpPr>
        <p:spPr>
          <a:xfrm>
            <a:off x="8102279" y="2891679"/>
            <a:ext cx="3657600" cy="1828800"/>
          </a:xfrm>
        </p:spPr>
        <p:txBody>
          <a:bodyPr/>
          <a:lstStyle>
            <a:lvl1pPr marL="0" indent="0" algn="r">
              <a:buNone/>
              <a:defRPr sz="3200">
                <a:solidFill>
                  <a:schemeClr val="accent3"/>
                </a:solidFill>
                <a:latin typeface="+mj-lt"/>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Subtitle</a:t>
            </a:r>
          </a:p>
        </p:txBody>
      </p:sp>
      <p:sp>
        <p:nvSpPr>
          <p:cNvPr id="12" name="Text Placeholder 9">
            <a:extLst>
              <a:ext uri="{FF2B5EF4-FFF2-40B4-BE49-F238E27FC236}">
                <a16:creationId xmlns:a16="http://schemas.microsoft.com/office/drawing/2014/main" id="{7D2D5D63-E8BA-926E-F60F-3C489D1CF733}"/>
              </a:ext>
            </a:extLst>
          </p:cNvPr>
          <p:cNvSpPr>
            <a:spLocks noGrp="1"/>
          </p:cNvSpPr>
          <p:nvPr>
            <p:ph type="body" sz="quarter" idx="15" hasCustomPrompt="1"/>
          </p:nvPr>
        </p:nvSpPr>
        <p:spPr>
          <a:xfrm>
            <a:off x="8102280" y="4940644"/>
            <a:ext cx="3657600" cy="548640"/>
          </a:xfrm>
        </p:spPr>
        <p:txBody>
          <a:bodyPr/>
          <a:lstStyle>
            <a:lvl1pPr marL="0" indent="0" algn="r">
              <a:buNone/>
              <a:defRPr lang="en-US" sz="1800" kern="1200" dirty="0">
                <a:solidFill>
                  <a:schemeClr val="bg1"/>
                </a:solidFill>
                <a:latin typeface="+mn-lt"/>
                <a:ea typeface="+mn-ea"/>
                <a:cs typeface="+mn-cs"/>
              </a:defRPr>
            </a:lvl1pPr>
          </a:lstStyle>
          <a:p>
            <a:pPr lvl="0"/>
            <a:r>
              <a:rPr lang="en-US"/>
              <a:t>Date</a:t>
            </a:r>
          </a:p>
        </p:txBody>
      </p:sp>
      <p:sp>
        <p:nvSpPr>
          <p:cNvPr id="4" name="Graphique 10" descr="Atos logo">
            <a:extLst>
              <a:ext uri="{FF2B5EF4-FFF2-40B4-BE49-F238E27FC236}">
                <a16:creationId xmlns:a16="http://schemas.microsoft.com/office/drawing/2014/main" id="{090DB5EA-F397-D75A-9B05-13145E2FB4AB}"/>
              </a:ext>
            </a:extLst>
          </p:cNvPr>
          <p:cNvSpPr>
            <a:spLocks noChangeAspect="1"/>
          </p:cNvSpPr>
          <p:nvPr userDrawn="1"/>
        </p:nvSpPr>
        <p:spPr>
          <a:xfrm>
            <a:off x="9848292" y="5921362"/>
            <a:ext cx="1920640" cy="587312"/>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9" name="Picture Placeholder 8">
            <a:extLst>
              <a:ext uri="{FF2B5EF4-FFF2-40B4-BE49-F238E27FC236}">
                <a16:creationId xmlns:a16="http://schemas.microsoft.com/office/drawing/2014/main" id="{A2148EF5-6FCE-B812-3DA7-56E932357920}"/>
              </a:ext>
              <a:ext uri="{C183D7F6-B498-43B3-948B-1728B52AA6E4}">
                <adec:decorative xmlns:adec="http://schemas.microsoft.com/office/drawing/2017/decorative" val="1"/>
              </a:ext>
            </a:extLst>
          </p:cNvPr>
          <p:cNvSpPr>
            <a:spLocks noGrp="1" noChangeAspect="1"/>
          </p:cNvSpPr>
          <p:nvPr>
            <p:ph type="pic" sz="quarter" idx="16" hasCustomPrompt="1"/>
          </p:nvPr>
        </p:nvSpPr>
        <p:spPr>
          <a:xfrm>
            <a:off x="1262510" y="1155380"/>
            <a:ext cx="4953006" cy="4953006"/>
          </a:xfrm>
          <a:custGeom>
            <a:avLst/>
            <a:gdLst>
              <a:gd name="connsiteX0" fmla="*/ 2476503 w 4953006"/>
              <a:gd name="connsiteY0" fmla="*/ 0 h 4953006"/>
              <a:gd name="connsiteX1" fmla="*/ 4953006 w 4953006"/>
              <a:gd name="connsiteY1" fmla="*/ 2476503 h 4953006"/>
              <a:gd name="connsiteX2" fmla="*/ 2476503 w 4953006"/>
              <a:gd name="connsiteY2" fmla="*/ 4953006 h 4953006"/>
              <a:gd name="connsiteX3" fmla="*/ 0 w 4953006"/>
              <a:gd name="connsiteY3" fmla="*/ 2476503 h 4953006"/>
              <a:gd name="connsiteX4" fmla="*/ 2476503 w 4953006"/>
              <a:gd name="connsiteY4" fmla="*/ 0 h 4953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6" h="4953006">
                <a:moveTo>
                  <a:pt x="2476503" y="0"/>
                </a:moveTo>
                <a:cubicBezTo>
                  <a:pt x="3844238" y="0"/>
                  <a:pt x="4953006" y="1108768"/>
                  <a:pt x="4953006" y="2476503"/>
                </a:cubicBezTo>
                <a:cubicBezTo>
                  <a:pt x="4953006" y="3844238"/>
                  <a:pt x="3844238" y="4953006"/>
                  <a:pt x="2476503" y="4953006"/>
                </a:cubicBezTo>
                <a:cubicBezTo>
                  <a:pt x="1108768" y="4953006"/>
                  <a:pt x="0" y="3844238"/>
                  <a:pt x="0" y="2476503"/>
                </a:cubicBezTo>
                <a:cubicBezTo>
                  <a:pt x="0" y="1108768"/>
                  <a:pt x="1108768" y="0"/>
                  <a:pt x="2476503" y="0"/>
                </a:cubicBezTo>
                <a:close/>
              </a:path>
            </a:pathLst>
          </a:custGeom>
        </p:spPr>
        <p:txBody>
          <a:bodyPr wrap="square" tIns="1737360" bIns="0" anchor="ctr">
            <a:noAutofit/>
          </a:bodyPr>
          <a:lstStyle>
            <a:lvl1pPr marL="0" indent="0" algn="ctr">
              <a:spcAft>
                <a:spcPts val="0"/>
              </a:spcAft>
              <a:buNone/>
              <a:defRPr>
                <a:solidFill>
                  <a:schemeClr val="bg1"/>
                </a:solidFill>
              </a:defRPr>
            </a:lvl1pPr>
          </a:lstStyle>
          <a:p>
            <a:r>
              <a:rPr lang="en-US"/>
              <a:t>Click icon to add picture</a:t>
            </a:r>
            <a:br>
              <a:rPr lang="en-US"/>
            </a:br>
            <a:r>
              <a:rPr lang="en-US"/>
              <a:t>[Reading order of this slide is</a:t>
            </a:r>
            <a:br>
              <a:rPr lang="en-US"/>
            </a:br>
            <a:r>
              <a:rPr lang="en-US"/>
              <a:t>failing currently as you need to</a:t>
            </a:r>
            <a:br>
              <a:rPr lang="en-US"/>
            </a:br>
            <a:r>
              <a:rPr lang="en-US"/>
              <a:t>either label your image decorative]</a:t>
            </a:r>
          </a:p>
        </p:txBody>
      </p:sp>
    </p:spTree>
    <p:extLst>
      <p:ext uri="{BB962C8B-B14F-4D97-AF65-F5344CB8AC3E}">
        <p14:creationId xmlns:p14="http://schemas.microsoft.com/office/powerpoint/2010/main" val="1512980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12">
    <p:bg>
      <p:bgPr>
        <a:solidFill>
          <a:schemeClr val="accent3"/>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9FF5033-5E44-E1B8-D6DD-F55FB72BF455}"/>
              </a:ext>
              <a:ext uri="{C183D7F6-B498-43B3-948B-1728B52AA6E4}">
                <adec:decorative xmlns:adec="http://schemas.microsoft.com/office/drawing/2017/decorative" val="1"/>
              </a:ext>
            </a:extLst>
          </p:cNvPr>
          <p:cNvGrpSpPr/>
          <p:nvPr userDrawn="1"/>
        </p:nvGrpSpPr>
        <p:grpSpPr>
          <a:xfrm>
            <a:off x="2" y="0"/>
            <a:ext cx="7896674" cy="6858000"/>
            <a:chOff x="2" y="0"/>
            <a:chExt cx="7896674" cy="6858000"/>
          </a:xfrm>
          <a:solidFill>
            <a:schemeClr val="accent2"/>
          </a:solidFill>
        </p:grpSpPr>
        <p:pic>
          <p:nvPicPr>
            <p:cNvPr id="2" name="Graphic 1">
              <a:extLst>
                <a:ext uri="{FF2B5EF4-FFF2-40B4-BE49-F238E27FC236}">
                  <a16:creationId xmlns:a16="http://schemas.microsoft.com/office/drawing/2014/main" id="{BF014B4C-83B9-0576-FE13-69430D5CC81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407" t="10069"/>
            <a:stretch/>
          </p:blipFill>
          <p:spPr>
            <a:xfrm rot="16200000">
              <a:off x="256450" y="3375434"/>
              <a:ext cx="3226118" cy="3739014"/>
            </a:xfrm>
            <a:custGeom>
              <a:avLst/>
              <a:gdLst>
                <a:gd name="connsiteX0" fmla="*/ 3226117 w 3226117"/>
                <a:gd name="connsiteY0" fmla="*/ 0 h 4157665"/>
                <a:gd name="connsiteX1" fmla="*/ 3226117 w 3226117"/>
                <a:gd name="connsiteY1" fmla="*/ 4157665 h 4157665"/>
                <a:gd name="connsiteX2" fmla="*/ 0 w 3226117"/>
                <a:gd name="connsiteY2" fmla="*/ 4157665 h 4157665"/>
                <a:gd name="connsiteX3" fmla="*/ 0 w 3226117"/>
                <a:gd name="connsiteY3" fmla="*/ 0 h 4157665"/>
              </a:gdLst>
              <a:ahLst/>
              <a:cxnLst>
                <a:cxn ang="0">
                  <a:pos x="connsiteX0" y="connsiteY0"/>
                </a:cxn>
                <a:cxn ang="0">
                  <a:pos x="connsiteX1" y="connsiteY1"/>
                </a:cxn>
                <a:cxn ang="0">
                  <a:pos x="connsiteX2" y="connsiteY2"/>
                </a:cxn>
                <a:cxn ang="0">
                  <a:pos x="connsiteX3" y="connsiteY3"/>
                </a:cxn>
              </a:cxnLst>
              <a:rect l="l" t="t" r="r" b="b"/>
              <a:pathLst>
                <a:path w="3226117" h="4157665">
                  <a:moveTo>
                    <a:pt x="3226117" y="0"/>
                  </a:moveTo>
                  <a:lnTo>
                    <a:pt x="3226117" y="4157665"/>
                  </a:lnTo>
                  <a:lnTo>
                    <a:pt x="0" y="4157665"/>
                  </a:lnTo>
                  <a:lnTo>
                    <a:pt x="0" y="0"/>
                  </a:lnTo>
                  <a:close/>
                </a:path>
              </a:pathLst>
            </a:custGeom>
          </p:spPr>
        </p:pic>
        <p:pic>
          <p:nvPicPr>
            <p:cNvPr id="8" name="Graphic 7">
              <a:extLst>
                <a:ext uri="{FF2B5EF4-FFF2-40B4-BE49-F238E27FC236}">
                  <a16:creationId xmlns:a16="http://schemas.microsoft.com/office/drawing/2014/main" id="{E7101DCD-340A-AEE2-4F6A-273D7374B4F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12646" r="1" b="-1"/>
            <a:stretch/>
          </p:blipFill>
          <p:spPr>
            <a:xfrm flipH="1">
              <a:off x="3739012" y="0"/>
              <a:ext cx="4157664" cy="3631883"/>
            </a:xfrm>
            <a:custGeom>
              <a:avLst/>
              <a:gdLst>
                <a:gd name="connsiteX0" fmla="*/ 3833815 w 3833815"/>
                <a:gd name="connsiteY0" fmla="*/ 0 h 3634264"/>
                <a:gd name="connsiteX1" fmla="*/ 0 w 3833815"/>
                <a:gd name="connsiteY1" fmla="*/ 0 h 3634264"/>
                <a:gd name="connsiteX2" fmla="*/ 0 w 3833815"/>
                <a:gd name="connsiteY2" fmla="*/ 3634264 h 3634264"/>
                <a:gd name="connsiteX3" fmla="*/ 3833815 w 3833815"/>
                <a:gd name="connsiteY3" fmla="*/ 3634264 h 3634264"/>
              </a:gdLst>
              <a:ahLst/>
              <a:cxnLst>
                <a:cxn ang="0">
                  <a:pos x="connsiteX0" y="connsiteY0"/>
                </a:cxn>
                <a:cxn ang="0">
                  <a:pos x="connsiteX1" y="connsiteY1"/>
                </a:cxn>
                <a:cxn ang="0">
                  <a:pos x="connsiteX2" y="connsiteY2"/>
                </a:cxn>
                <a:cxn ang="0">
                  <a:pos x="connsiteX3" y="connsiteY3"/>
                </a:cxn>
              </a:cxnLst>
              <a:rect l="l" t="t" r="r" b="b"/>
              <a:pathLst>
                <a:path w="3833815" h="3634264">
                  <a:moveTo>
                    <a:pt x="3833815" y="0"/>
                  </a:moveTo>
                  <a:lnTo>
                    <a:pt x="0" y="0"/>
                  </a:lnTo>
                  <a:lnTo>
                    <a:pt x="0" y="3634264"/>
                  </a:lnTo>
                  <a:lnTo>
                    <a:pt x="3833815" y="3634264"/>
                  </a:lnTo>
                  <a:close/>
                </a:path>
              </a:pathLst>
            </a:custGeom>
          </p:spPr>
        </p:pic>
      </p:grpSp>
      <p:sp>
        <p:nvSpPr>
          <p:cNvPr id="10" name="Title 4">
            <a:extLst>
              <a:ext uri="{FF2B5EF4-FFF2-40B4-BE49-F238E27FC236}">
                <a16:creationId xmlns:a16="http://schemas.microsoft.com/office/drawing/2014/main" id="{A9E4E46B-8E80-22D6-A4AA-962991575ACA}"/>
              </a:ext>
            </a:extLst>
          </p:cNvPr>
          <p:cNvSpPr>
            <a:spLocks noGrp="1"/>
          </p:cNvSpPr>
          <p:nvPr>
            <p:ph type="title" hasCustomPrompt="1"/>
          </p:nvPr>
        </p:nvSpPr>
        <p:spPr>
          <a:xfrm>
            <a:off x="8102279" y="1457532"/>
            <a:ext cx="3657600" cy="1435608"/>
          </a:xfrm>
        </p:spPr>
        <p:txBody>
          <a:bodyPr anchor="b"/>
          <a:lstStyle>
            <a:lvl1pPr algn="r">
              <a:spcAft>
                <a:spcPts val="300"/>
              </a:spcAft>
              <a:defRPr lang="en-US" sz="4400" kern="1200" dirty="0">
                <a:solidFill>
                  <a:schemeClr val="bg1"/>
                </a:solidFill>
                <a:latin typeface="+mj-lt"/>
                <a:ea typeface="+mn-ea"/>
                <a:cs typeface="+mn-cs"/>
              </a:defRPr>
            </a:lvl1pPr>
          </a:lstStyle>
          <a:p>
            <a:r>
              <a:rPr lang="en-US"/>
              <a:t>Presentation title</a:t>
            </a:r>
          </a:p>
        </p:txBody>
      </p:sp>
      <p:sp>
        <p:nvSpPr>
          <p:cNvPr id="11" name="Text Placeholder 8">
            <a:extLst>
              <a:ext uri="{FF2B5EF4-FFF2-40B4-BE49-F238E27FC236}">
                <a16:creationId xmlns:a16="http://schemas.microsoft.com/office/drawing/2014/main" id="{B4B312D9-45D5-76C3-38DD-AA18B93BFBDB}"/>
              </a:ext>
            </a:extLst>
          </p:cNvPr>
          <p:cNvSpPr>
            <a:spLocks noGrp="1"/>
          </p:cNvSpPr>
          <p:nvPr>
            <p:ph type="body" sz="quarter" idx="13" hasCustomPrompt="1"/>
          </p:nvPr>
        </p:nvSpPr>
        <p:spPr>
          <a:xfrm>
            <a:off x="8102279" y="2891679"/>
            <a:ext cx="3657600" cy="1828800"/>
          </a:xfrm>
        </p:spPr>
        <p:txBody>
          <a:bodyPr/>
          <a:lstStyle>
            <a:lvl1pPr marL="0" indent="0" algn="r">
              <a:buNone/>
              <a:defRPr sz="3200">
                <a:solidFill>
                  <a:schemeClr val="accent2"/>
                </a:solidFill>
                <a:latin typeface="+mj-lt"/>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Subtitle</a:t>
            </a:r>
          </a:p>
        </p:txBody>
      </p:sp>
      <p:sp>
        <p:nvSpPr>
          <p:cNvPr id="12" name="Text Placeholder 9">
            <a:extLst>
              <a:ext uri="{FF2B5EF4-FFF2-40B4-BE49-F238E27FC236}">
                <a16:creationId xmlns:a16="http://schemas.microsoft.com/office/drawing/2014/main" id="{7D2D5D63-E8BA-926E-F60F-3C489D1CF733}"/>
              </a:ext>
            </a:extLst>
          </p:cNvPr>
          <p:cNvSpPr>
            <a:spLocks noGrp="1"/>
          </p:cNvSpPr>
          <p:nvPr>
            <p:ph type="body" sz="quarter" idx="15" hasCustomPrompt="1"/>
          </p:nvPr>
        </p:nvSpPr>
        <p:spPr>
          <a:xfrm>
            <a:off x="8102280" y="4940644"/>
            <a:ext cx="3657600" cy="548640"/>
          </a:xfrm>
        </p:spPr>
        <p:txBody>
          <a:bodyPr/>
          <a:lstStyle>
            <a:lvl1pPr marL="0" indent="0" algn="r">
              <a:buNone/>
              <a:defRPr lang="en-US" sz="1800" kern="1200" dirty="0">
                <a:solidFill>
                  <a:schemeClr val="bg1"/>
                </a:solidFill>
                <a:latin typeface="+mn-lt"/>
                <a:ea typeface="+mn-ea"/>
                <a:cs typeface="+mn-cs"/>
              </a:defRPr>
            </a:lvl1pPr>
          </a:lstStyle>
          <a:p>
            <a:pPr lvl="0"/>
            <a:r>
              <a:rPr lang="en-US"/>
              <a:t>Date</a:t>
            </a:r>
          </a:p>
        </p:txBody>
      </p:sp>
      <p:sp>
        <p:nvSpPr>
          <p:cNvPr id="4" name="Graphique 10" descr="Atos logo">
            <a:extLst>
              <a:ext uri="{FF2B5EF4-FFF2-40B4-BE49-F238E27FC236}">
                <a16:creationId xmlns:a16="http://schemas.microsoft.com/office/drawing/2014/main" id="{090DB5EA-F397-D75A-9B05-13145E2FB4AB}"/>
              </a:ext>
            </a:extLst>
          </p:cNvPr>
          <p:cNvSpPr>
            <a:spLocks noChangeAspect="1"/>
          </p:cNvSpPr>
          <p:nvPr userDrawn="1"/>
        </p:nvSpPr>
        <p:spPr>
          <a:xfrm>
            <a:off x="9848292" y="5921362"/>
            <a:ext cx="1920640" cy="587312"/>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9" name="Picture Placeholder 8">
            <a:extLst>
              <a:ext uri="{FF2B5EF4-FFF2-40B4-BE49-F238E27FC236}">
                <a16:creationId xmlns:a16="http://schemas.microsoft.com/office/drawing/2014/main" id="{A2148EF5-6FCE-B812-3DA7-56E932357920}"/>
              </a:ext>
              <a:ext uri="{C183D7F6-B498-43B3-948B-1728B52AA6E4}">
                <adec:decorative xmlns:adec="http://schemas.microsoft.com/office/drawing/2017/decorative" val="1"/>
              </a:ext>
            </a:extLst>
          </p:cNvPr>
          <p:cNvSpPr>
            <a:spLocks noGrp="1" noChangeAspect="1"/>
          </p:cNvSpPr>
          <p:nvPr>
            <p:ph type="pic" sz="quarter" idx="16" hasCustomPrompt="1"/>
          </p:nvPr>
        </p:nvSpPr>
        <p:spPr>
          <a:xfrm>
            <a:off x="1262510" y="1155380"/>
            <a:ext cx="4953006" cy="4953006"/>
          </a:xfrm>
          <a:custGeom>
            <a:avLst/>
            <a:gdLst>
              <a:gd name="connsiteX0" fmla="*/ 2476503 w 4953006"/>
              <a:gd name="connsiteY0" fmla="*/ 0 h 4953006"/>
              <a:gd name="connsiteX1" fmla="*/ 4953006 w 4953006"/>
              <a:gd name="connsiteY1" fmla="*/ 2476503 h 4953006"/>
              <a:gd name="connsiteX2" fmla="*/ 2476503 w 4953006"/>
              <a:gd name="connsiteY2" fmla="*/ 4953006 h 4953006"/>
              <a:gd name="connsiteX3" fmla="*/ 0 w 4953006"/>
              <a:gd name="connsiteY3" fmla="*/ 2476503 h 4953006"/>
              <a:gd name="connsiteX4" fmla="*/ 2476503 w 4953006"/>
              <a:gd name="connsiteY4" fmla="*/ 0 h 4953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6" h="4953006">
                <a:moveTo>
                  <a:pt x="2476503" y="0"/>
                </a:moveTo>
                <a:cubicBezTo>
                  <a:pt x="3844238" y="0"/>
                  <a:pt x="4953006" y="1108768"/>
                  <a:pt x="4953006" y="2476503"/>
                </a:cubicBezTo>
                <a:cubicBezTo>
                  <a:pt x="4953006" y="3844238"/>
                  <a:pt x="3844238" y="4953006"/>
                  <a:pt x="2476503" y="4953006"/>
                </a:cubicBezTo>
                <a:cubicBezTo>
                  <a:pt x="1108768" y="4953006"/>
                  <a:pt x="0" y="3844238"/>
                  <a:pt x="0" y="2476503"/>
                </a:cubicBezTo>
                <a:cubicBezTo>
                  <a:pt x="0" y="1108768"/>
                  <a:pt x="1108768" y="0"/>
                  <a:pt x="2476503" y="0"/>
                </a:cubicBezTo>
                <a:close/>
              </a:path>
            </a:pathLst>
          </a:custGeom>
        </p:spPr>
        <p:txBody>
          <a:bodyPr wrap="square" tIns="1737360" bIns="0" anchor="ctr">
            <a:noAutofit/>
          </a:bodyPr>
          <a:lstStyle>
            <a:lvl1pPr marL="0" indent="0" algn="ctr">
              <a:spcAft>
                <a:spcPts val="0"/>
              </a:spcAft>
              <a:buNone/>
              <a:defRPr>
                <a:solidFill>
                  <a:schemeClr val="bg1"/>
                </a:solidFill>
              </a:defRPr>
            </a:lvl1pPr>
          </a:lstStyle>
          <a:p>
            <a:r>
              <a:rPr lang="en-US"/>
              <a:t>Click icon to add picture</a:t>
            </a:r>
            <a:br>
              <a:rPr lang="en-US"/>
            </a:br>
            <a:r>
              <a:rPr lang="en-US"/>
              <a:t>[Reading order of this slide is</a:t>
            </a:r>
            <a:br>
              <a:rPr lang="en-US"/>
            </a:br>
            <a:r>
              <a:rPr lang="en-US"/>
              <a:t>failing currently as you need to</a:t>
            </a:r>
            <a:br>
              <a:rPr lang="en-US"/>
            </a:br>
            <a:r>
              <a:rPr lang="en-US"/>
              <a:t>either label your image decorative]</a:t>
            </a:r>
          </a:p>
        </p:txBody>
      </p:sp>
    </p:spTree>
    <p:extLst>
      <p:ext uri="{BB962C8B-B14F-4D97-AF65-F5344CB8AC3E}">
        <p14:creationId xmlns:p14="http://schemas.microsoft.com/office/powerpoint/2010/main" val="3837515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13">
    <p:bg>
      <p:bgPr>
        <a:solidFill>
          <a:schemeClr val="accent1"/>
        </a:solidFill>
        <a:effectLst/>
      </p:bgPr>
    </p:bg>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A9E4E46B-8E80-22D6-A4AA-962991575ACA}"/>
              </a:ext>
            </a:extLst>
          </p:cNvPr>
          <p:cNvSpPr>
            <a:spLocks noGrp="1"/>
          </p:cNvSpPr>
          <p:nvPr>
            <p:ph type="title" hasCustomPrompt="1"/>
          </p:nvPr>
        </p:nvSpPr>
        <p:spPr>
          <a:xfrm>
            <a:off x="428625" y="530715"/>
            <a:ext cx="6309360" cy="1554480"/>
          </a:xfrm>
        </p:spPr>
        <p:txBody>
          <a:bodyPr anchor="b"/>
          <a:lstStyle>
            <a:lvl1pPr>
              <a:spcAft>
                <a:spcPts val="300"/>
              </a:spcAft>
              <a:defRPr lang="en-US" sz="4400" kern="1200" dirty="0">
                <a:solidFill>
                  <a:schemeClr val="bg1"/>
                </a:solidFill>
                <a:latin typeface="+mj-lt"/>
                <a:ea typeface="+mn-ea"/>
                <a:cs typeface="+mn-cs"/>
              </a:defRPr>
            </a:lvl1pPr>
          </a:lstStyle>
          <a:p>
            <a:r>
              <a:rPr lang="en-US"/>
              <a:t>Presentation title</a:t>
            </a:r>
          </a:p>
        </p:txBody>
      </p:sp>
      <p:sp>
        <p:nvSpPr>
          <p:cNvPr id="11" name="Text Placeholder 8">
            <a:extLst>
              <a:ext uri="{FF2B5EF4-FFF2-40B4-BE49-F238E27FC236}">
                <a16:creationId xmlns:a16="http://schemas.microsoft.com/office/drawing/2014/main" id="{B4B312D9-45D5-76C3-38DD-AA18B93BFBDB}"/>
              </a:ext>
            </a:extLst>
          </p:cNvPr>
          <p:cNvSpPr>
            <a:spLocks noGrp="1"/>
          </p:cNvSpPr>
          <p:nvPr>
            <p:ph type="body" sz="quarter" idx="13" hasCustomPrompt="1"/>
          </p:nvPr>
        </p:nvSpPr>
        <p:spPr>
          <a:xfrm>
            <a:off x="428625" y="2082422"/>
            <a:ext cx="6309360" cy="1216152"/>
          </a:xfrm>
        </p:spPr>
        <p:txBody>
          <a:bodyPr/>
          <a:lstStyle>
            <a:lvl1pPr marL="0" indent="0">
              <a:buNone/>
              <a:defRPr sz="3200">
                <a:solidFill>
                  <a:schemeClr val="accent3"/>
                </a:solidFill>
                <a:latin typeface="+mj-lt"/>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Subtitle</a:t>
            </a:r>
          </a:p>
        </p:txBody>
      </p:sp>
      <p:sp>
        <p:nvSpPr>
          <p:cNvPr id="12" name="Text Placeholder 9">
            <a:extLst>
              <a:ext uri="{FF2B5EF4-FFF2-40B4-BE49-F238E27FC236}">
                <a16:creationId xmlns:a16="http://schemas.microsoft.com/office/drawing/2014/main" id="{7D2D5D63-E8BA-926E-F60F-3C489D1CF733}"/>
              </a:ext>
            </a:extLst>
          </p:cNvPr>
          <p:cNvSpPr>
            <a:spLocks noGrp="1"/>
          </p:cNvSpPr>
          <p:nvPr>
            <p:ph type="body" sz="quarter" idx="15" hasCustomPrompt="1"/>
          </p:nvPr>
        </p:nvSpPr>
        <p:spPr>
          <a:xfrm>
            <a:off x="428624" y="4246164"/>
            <a:ext cx="3657600" cy="969264"/>
          </a:xfrm>
        </p:spPr>
        <p:txBody>
          <a:bodyPr/>
          <a:lstStyle>
            <a:lvl1pPr marL="0" indent="0">
              <a:buNone/>
              <a:defRPr lang="en-US" sz="1800" kern="1200" dirty="0">
                <a:solidFill>
                  <a:schemeClr val="bg1"/>
                </a:solidFill>
                <a:latin typeface="+mn-lt"/>
                <a:ea typeface="+mn-ea"/>
                <a:cs typeface="+mn-cs"/>
              </a:defRPr>
            </a:lvl1pPr>
          </a:lstStyle>
          <a:p>
            <a:pPr lvl="0"/>
            <a:r>
              <a:rPr lang="en-US"/>
              <a:t>Date</a:t>
            </a:r>
          </a:p>
        </p:txBody>
      </p:sp>
      <p:sp>
        <p:nvSpPr>
          <p:cNvPr id="2" name="Graphique 10" descr="Atos logo">
            <a:extLst>
              <a:ext uri="{FF2B5EF4-FFF2-40B4-BE49-F238E27FC236}">
                <a16:creationId xmlns:a16="http://schemas.microsoft.com/office/drawing/2014/main" id="{CBD091C4-DCC6-A7A6-5C1B-A46FD3900FD1}"/>
              </a:ext>
            </a:extLst>
          </p:cNvPr>
          <p:cNvSpPr>
            <a:spLocks noChangeAspect="1"/>
          </p:cNvSpPr>
          <p:nvPr userDrawn="1"/>
        </p:nvSpPr>
        <p:spPr>
          <a:xfrm>
            <a:off x="428625" y="5921362"/>
            <a:ext cx="1920640" cy="587312"/>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grpSp>
        <p:nvGrpSpPr>
          <p:cNvPr id="3" name="Group 2">
            <a:extLst>
              <a:ext uri="{FF2B5EF4-FFF2-40B4-BE49-F238E27FC236}">
                <a16:creationId xmlns:a16="http://schemas.microsoft.com/office/drawing/2014/main" id="{A95BEA18-5873-2F2D-099A-0F8993B476AF}"/>
              </a:ext>
              <a:ext uri="{C183D7F6-B498-43B3-948B-1728B52AA6E4}">
                <adec:decorative xmlns:adec="http://schemas.microsoft.com/office/drawing/2017/decorative" val="1"/>
              </a:ext>
            </a:extLst>
          </p:cNvPr>
          <p:cNvGrpSpPr/>
          <p:nvPr userDrawn="1"/>
        </p:nvGrpSpPr>
        <p:grpSpPr>
          <a:xfrm>
            <a:off x="1429878" y="-1"/>
            <a:ext cx="10762122" cy="6858001"/>
            <a:chOff x="1429878" y="-1"/>
            <a:chExt cx="10762122" cy="6858001"/>
          </a:xfrm>
        </p:grpSpPr>
        <p:pic>
          <p:nvPicPr>
            <p:cNvPr id="5" name="Graphic 4">
              <a:extLst>
                <a:ext uri="{FF2B5EF4-FFF2-40B4-BE49-F238E27FC236}">
                  <a16:creationId xmlns:a16="http://schemas.microsoft.com/office/drawing/2014/main" id="{83F9C7F6-7AEB-DFCB-AA3D-3908113EC2B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1483"/>
            <a:stretch/>
          </p:blipFill>
          <p:spPr>
            <a:xfrm rot="5400000" flipH="1">
              <a:off x="2569433" y="2503424"/>
              <a:ext cx="3215021" cy="5494132"/>
            </a:xfrm>
            <a:prstGeom prst="rect">
              <a:avLst/>
            </a:prstGeom>
          </p:spPr>
        </p:pic>
        <p:pic>
          <p:nvPicPr>
            <p:cNvPr id="6" name="Graphic 5">
              <a:extLst>
                <a:ext uri="{FF2B5EF4-FFF2-40B4-BE49-F238E27FC236}">
                  <a16:creationId xmlns:a16="http://schemas.microsoft.com/office/drawing/2014/main" id="{4DBC1F6A-CBFC-57D7-EEE3-FFE55CF2EA4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3693" r="4116"/>
            <a:stretch/>
          </p:blipFill>
          <p:spPr>
            <a:xfrm>
              <a:off x="6924010" y="-1"/>
              <a:ext cx="5267990" cy="3642979"/>
            </a:xfrm>
            <a:prstGeom prst="rect">
              <a:avLst/>
            </a:prstGeom>
          </p:spPr>
        </p:pic>
      </p:grpSp>
      <p:sp>
        <p:nvSpPr>
          <p:cNvPr id="7" name="Picture Placeholder 25">
            <a:extLst>
              <a:ext uri="{FF2B5EF4-FFF2-40B4-BE49-F238E27FC236}">
                <a16:creationId xmlns:a16="http://schemas.microsoft.com/office/drawing/2014/main" id="{B0AEBF90-44A2-17C9-9F37-029E39B9B5A3}"/>
              </a:ext>
              <a:ext uri="{C183D7F6-B498-43B3-948B-1728B52AA6E4}">
                <adec:decorative xmlns:adec="http://schemas.microsoft.com/office/drawing/2017/decorative" val="1"/>
              </a:ext>
            </a:extLst>
          </p:cNvPr>
          <p:cNvSpPr>
            <a:spLocks noGrp="1"/>
          </p:cNvSpPr>
          <p:nvPr>
            <p:ph type="pic" sz="quarter" idx="14"/>
          </p:nvPr>
        </p:nvSpPr>
        <p:spPr>
          <a:xfrm>
            <a:off x="5867676" y="373625"/>
            <a:ext cx="6324324" cy="6484375"/>
          </a:xfrm>
          <a:custGeom>
            <a:avLst/>
            <a:gdLst>
              <a:gd name="connsiteX0" fmla="*/ 6324324 w 6324324"/>
              <a:gd name="connsiteY0" fmla="*/ 0 h 6484375"/>
              <a:gd name="connsiteX1" fmla="*/ 6324324 w 6324324"/>
              <a:gd name="connsiteY1" fmla="*/ 6484375 h 6484375"/>
              <a:gd name="connsiteX2" fmla="*/ 0 w 6324324"/>
              <a:gd name="connsiteY2" fmla="*/ 6484375 h 6484375"/>
              <a:gd name="connsiteX3" fmla="*/ 55368 w 6324324"/>
              <a:gd name="connsiteY3" fmla="*/ 6410225 h 6484375"/>
              <a:gd name="connsiteX4" fmla="*/ 171923 w 6324324"/>
              <a:gd name="connsiteY4" fmla="*/ 6234659 h 6484375"/>
              <a:gd name="connsiteX5" fmla="*/ 1046379 w 6324324"/>
              <a:gd name="connsiteY5" fmla="*/ 3447498 h 6484375"/>
              <a:gd name="connsiteX6" fmla="*/ 1048064 w 6324324"/>
              <a:gd name="connsiteY6" fmla="*/ 3264591 h 6484375"/>
              <a:gd name="connsiteX7" fmla="*/ 3271547 w 6324324"/>
              <a:gd name="connsiteY7" fmla="*/ 3264591 h 6484375"/>
              <a:gd name="connsiteX8" fmla="*/ 3284487 w 6324324"/>
              <a:gd name="connsiteY8" fmla="*/ 2981459 h 6484375"/>
              <a:gd name="connsiteX9" fmla="*/ 6241731 w 6324324"/>
              <a:gd name="connsiteY9" fmla="*/ 4172 h 648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4324" h="6484375">
                <a:moveTo>
                  <a:pt x="6324324" y="0"/>
                </a:moveTo>
                <a:lnTo>
                  <a:pt x="6324324" y="6484375"/>
                </a:lnTo>
                <a:lnTo>
                  <a:pt x="0" y="6484375"/>
                </a:lnTo>
                <a:lnTo>
                  <a:pt x="55368" y="6410225"/>
                </a:lnTo>
                <a:cubicBezTo>
                  <a:pt x="108275" y="6337639"/>
                  <a:pt x="148130" y="6277443"/>
                  <a:pt x="171923" y="6234659"/>
                </a:cubicBezTo>
                <a:cubicBezTo>
                  <a:pt x="601983" y="5598076"/>
                  <a:pt x="1010368" y="4596081"/>
                  <a:pt x="1046379" y="3447498"/>
                </a:cubicBezTo>
                <a:lnTo>
                  <a:pt x="1048064" y="3264591"/>
                </a:lnTo>
                <a:lnTo>
                  <a:pt x="3271547" y="3264591"/>
                </a:lnTo>
                <a:lnTo>
                  <a:pt x="3284487" y="2981459"/>
                </a:lnTo>
                <a:cubicBezTo>
                  <a:pt x="3428649" y="1414606"/>
                  <a:pt x="4632239" y="178060"/>
                  <a:pt x="6241731" y="4172"/>
                </a:cubicBezTo>
                <a:close/>
              </a:path>
            </a:pathLst>
          </a:custGeom>
        </p:spPr>
        <p:txBody>
          <a:bodyPr wrap="square" tIns="1005840" anchor="ctr">
            <a:noAutofit/>
          </a:bodyP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9373226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ver 14">
    <p:bg>
      <p:bgPr>
        <a:solidFill>
          <a:schemeClr val="accent3"/>
        </a:solidFill>
        <a:effectLst/>
      </p:bgPr>
    </p:bg>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A9E4E46B-8E80-22D6-A4AA-962991575ACA}"/>
              </a:ext>
            </a:extLst>
          </p:cNvPr>
          <p:cNvSpPr>
            <a:spLocks noGrp="1"/>
          </p:cNvSpPr>
          <p:nvPr>
            <p:ph type="title" hasCustomPrompt="1"/>
          </p:nvPr>
        </p:nvSpPr>
        <p:spPr>
          <a:xfrm>
            <a:off x="428625" y="530715"/>
            <a:ext cx="6309360" cy="1554480"/>
          </a:xfrm>
        </p:spPr>
        <p:txBody>
          <a:bodyPr anchor="b"/>
          <a:lstStyle>
            <a:lvl1pPr>
              <a:spcAft>
                <a:spcPts val="300"/>
              </a:spcAft>
              <a:defRPr lang="en-US" sz="4400" kern="1200" dirty="0">
                <a:solidFill>
                  <a:schemeClr val="bg1"/>
                </a:solidFill>
                <a:latin typeface="+mj-lt"/>
                <a:ea typeface="+mn-ea"/>
                <a:cs typeface="+mn-cs"/>
              </a:defRPr>
            </a:lvl1pPr>
          </a:lstStyle>
          <a:p>
            <a:r>
              <a:rPr lang="en-US"/>
              <a:t>Presentation title</a:t>
            </a:r>
          </a:p>
        </p:txBody>
      </p:sp>
      <p:sp>
        <p:nvSpPr>
          <p:cNvPr id="11" name="Text Placeholder 8">
            <a:extLst>
              <a:ext uri="{FF2B5EF4-FFF2-40B4-BE49-F238E27FC236}">
                <a16:creationId xmlns:a16="http://schemas.microsoft.com/office/drawing/2014/main" id="{B4B312D9-45D5-76C3-38DD-AA18B93BFBDB}"/>
              </a:ext>
            </a:extLst>
          </p:cNvPr>
          <p:cNvSpPr>
            <a:spLocks noGrp="1"/>
          </p:cNvSpPr>
          <p:nvPr>
            <p:ph type="body" sz="quarter" idx="13" hasCustomPrompt="1"/>
          </p:nvPr>
        </p:nvSpPr>
        <p:spPr>
          <a:xfrm>
            <a:off x="428625" y="2082422"/>
            <a:ext cx="6309360" cy="1216152"/>
          </a:xfrm>
        </p:spPr>
        <p:txBody>
          <a:bodyPr/>
          <a:lstStyle>
            <a:lvl1pPr marL="0" indent="0">
              <a:buNone/>
              <a:defRPr sz="3200">
                <a:solidFill>
                  <a:schemeClr val="accent2"/>
                </a:solidFill>
                <a:latin typeface="+mj-lt"/>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Subtitle</a:t>
            </a:r>
          </a:p>
        </p:txBody>
      </p:sp>
      <p:sp>
        <p:nvSpPr>
          <p:cNvPr id="12" name="Text Placeholder 9">
            <a:extLst>
              <a:ext uri="{FF2B5EF4-FFF2-40B4-BE49-F238E27FC236}">
                <a16:creationId xmlns:a16="http://schemas.microsoft.com/office/drawing/2014/main" id="{7D2D5D63-E8BA-926E-F60F-3C489D1CF733}"/>
              </a:ext>
            </a:extLst>
          </p:cNvPr>
          <p:cNvSpPr>
            <a:spLocks noGrp="1"/>
          </p:cNvSpPr>
          <p:nvPr>
            <p:ph type="body" sz="quarter" idx="15" hasCustomPrompt="1"/>
          </p:nvPr>
        </p:nvSpPr>
        <p:spPr>
          <a:xfrm>
            <a:off x="428624" y="4246164"/>
            <a:ext cx="3657600" cy="969264"/>
          </a:xfrm>
        </p:spPr>
        <p:txBody>
          <a:bodyPr/>
          <a:lstStyle>
            <a:lvl1pPr marL="0" indent="0">
              <a:buNone/>
              <a:defRPr lang="en-US" sz="1800" kern="1200" dirty="0">
                <a:solidFill>
                  <a:schemeClr val="bg1"/>
                </a:solidFill>
                <a:latin typeface="+mn-lt"/>
                <a:ea typeface="+mn-ea"/>
                <a:cs typeface="+mn-cs"/>
              </a:defRPr>
            </a:lvl1pPr>
          </a:lstStyle>
          <a:p>
            <a:pPr lvl="0"/>
            <a:r>
              <a:rPr lang="en-US"/>
              <a:t>Date</a:t>
            </a:r>
          </a:p>
        </p:txBody>
      </p:sp>
      <p:sp>
        <p:nvSpPr>
          <p:cNvPr id="2" name="Graphique 10" descr="Atos logo">
            <a:extLst>
              <a:ext uri="{FF2B5EF4-FFF2-40B4-BE49-F238E27FC236}">
                <a16:creationId xmlns:a16="http://schemas.microsoft.com/office/drawing/2014/main" id="{28D1A850-172D-1833-F449-2239E8CE4E8C}"/>
              </a:ext>
            </a:extLst>
          </p:cNvPr>
          <p:cNvSpPr>
            <a:spLocks noChangeAspect="1"/>
          </p:cNvSpPr>
          <p:nvPr userDrawn="1"/>
        </p:nvSpPr>
        <p:spPr>
          <a:xfrm>
            <a:off x="428625" y="5921362"/>
            <a:ext cx="1920640" cy="587312"/>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grpSp>
        <p:nvGrpSpPr>
          <p:cNvPr id="3" name="Group 2">
            <a:extLst>
              <a:ext uri="{FF2B5EF4-FFF2-40B4-BE49-F238E27FC236}">
                <a16:creationId xmlns:a16="http://schemas.microsoft.com/office/drawing/2014/main" id="{A95BEA18-5873-2F2D-099A-0F8993B476AF}"/>
              </a:ext>
              <a:ext uri="{C183D7F6-B498-43B3-948B-1728B52AA6E4}">
                <adec:decorative xmlns:adec="http://schemas.microsoft.com/office/drawing/2017/decorative" val="1"/>
              </a:ext>
            </a:extLst>
          </p:cNvPr>
          <p:cNvGrpSpPr/>
          <p:nvPr userDrawn="1"/>
        </p:nvGrpSpPr>
        <p:grpSpPr>
          <a:xfrm>
            <a:off x="1429878" y="-1"/>
            <a:ext cx="10762122" cy="6858001"/>
            <a:chOff x="1429878" y="-1"/>
            <a:chExt cx="10762122" cy="6858001"/>
          </a:xfrm>
          <a:solidFill>
            <a:schemeClr val="accent1"/>
          </a:solidFill>
        </p:grpSpPr>
        <p:pic>
          <p:nvPicPr>
            <p:cNvPr id="5" name="Graphic 4">
              <a:extLst>
                <a:ext uri="{FF2B5EF4-FFF2-40B4-BE49-F238E27FC236}">
                  <a16:creationId xmlns:a16="http://schemas.microsoft.com/office/drawing/2014/main" id="{83F9C7F6-7AEB-DFCB-AA3D-3908113EC2B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1483"/>
            <a:stretch/>
          </p:blipFill>
          <p:spPr>
            <a:xfrm rot="5400000" flipH="1">
              <a:off x="2569433" y="2503424"/>
              <a:ext cx="3215021" cy="5494132"/>
            </a:xfrm>
            <a:prstGeom prst="rect">
              <a:avLst/>
            </a:prstGeom>
          </p:spPr>
        </p:pic>
        <p:pic>
          <p:nvPicPr>
            <p:cNvPr id="6" name="Graphic 5">
              <a:extLst>
                <a:ext uri="{FF2B5EF4-FFF2-40B4-BE49-F238E27FC236}">
                  <a16:creationId xmlns:a16="http://schemas.microsoft.com/office/drawing/2014/main" id="{4DBC1F6A-CBFC-57D7-EEE3-FFE55CF2EA4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3693" r="4116"/>
            <a:stretch/>
          </p:blipFill>
          <p:spPr>
            <a:xfrm>
              <a:off x="6924010" y="-1"/>
              <a:ext cx="5267990" cy="3642979"/>
            </a:xfrm>
            <a:prstGeom prst="rect">
              <a:avLst/>
            </a:prstGeom>
          </p:spPr>
        </p:pic>
      </p:grpSp>
      <p:sp>
        <p:nvSpPr>
          <p:cNvPr id="7" name="Picture Placeholder 25">
            <a:extLst>
              <a:ext uri="{FF2B5EF4-FFF2-40B4-BE49-F238E27FC236}">
                <a16:creationId xmlns:a16="http://schemas.microsoft.com/office/drawing/2014/main" id="{B0AEBF90-44A2-17C9-9F37-029E39B9B5A3}"/>
              </a:ext>
              <a:ext uri="{C183D7F6-B498-43B3-948B-1728B52AA6E4}">
                <adec:decorative xmlns:adec="http://schemas.microsoft.com/office/drawing/2017/decorative" val="1"/>
              </a:ext>
            </a:extLst>
          </p:cNvPr>
          <p:cNvSpPr>
            <a:spLocks noGrp="1"/>
          </p:cNvSpPr>
          <p:nvPr>
            <p:ph type="pic" sz="quarter" idx="14"/>
          </p:nvPr>
        </p:nvSpPr>
        <p:spPr>
          <a:xfrm>
            <a:off x="5867676" y="373625"/>
            <a:ext cx="6324324" cy="6484375"/>
          </a:xfrm>
          <a:custGeom>
            <a:avLst/>
            <a:gdLst>
              <a:gd name="connsiteX0" fmla="*/ 6324324 w 6324324"/>
              <a:gd name="connsiteY0" fmla="*/ 0 h 6484375"/>
              <a:gd name="connsiteX1" fmla="*/ 6324324 w 6324324"/>
              <a:gd name="connsiteY1" fmla="*/ 6484375 h 6484375"/>
              <a:gd name="connsiteX2" fmla="*/ 0 w 6324324"/>
              <a:gd name="connsiteY2" fmla="*/ 6484375 h 6484375"/>
              <a:gd name="connsiteX3" fmla="*/ 55368 w 6324324"/>
              <a:gd name="connsiteY3" fmla="*/ 6410225 h 6484375"/>
              <a:gd name="connsiteX4" fmla="*/ 171923 w 6324324"/>
              <a:gd name="connsiteY4" fmla="*/ 6234659 h 6484375"/>
              <a:gd name="connsiteX5" fmla="*/ 1046379 w 6324324"/>
              <a:gd name="connsiteY5" fmla="*/ 3447498 h 6484375"/>
              <a:gd name="connsiteX6" fmla="*/ 1048064 w 6324324"/>
              <a:gd name="connsiteY6" fmla="*/ 3264591 h 6484375"/>
              <a:gd name="connsiteX7" fmla="*/ 3271547 w 6324324"/>
              <a:gd name="connsiteY7" fmla="*/ 3264591 h 6484375"/>
              <a:gd name="connsiteX8" fmla="*/ 3284487 w 6324324"/>
              <a:gd name="connsiteY8" fmla="*/ 2981459 h 6484375"/>
              <a:gd name="connsiteX9" fmla="*/ 6241731 w 6324324"/>
              <a:gd name="connsiteY9" fmla="*/ 4172 h 648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4324" h="6484375">
                <a:moveTo>
                  <a:pt x="6324324" y="0"/>
                </a:moveTo>
                <a:lnTo>
                  <a:pt x="6324324" y="6484375"/>
                </a:lnTo>
                <a:lnTo>
                  <a:pt x="0" y="6484375"/>
                </a:lnTo>
                <a:lnTo>
                  <a:pt x="55368" y="6410225"/>
                </a:lnTo>
                <a:cubicBezTo>
                  <a:pt x="108275" y="6337639"/>
                  <a:pt x="148130" y="6277443"/>
                  <a:pt x="171923" y="6234659"/>
                </a:cubicBezTo>
                <a:cubicBezTo>
                  <a:pt x="601983" y="5598076"/>
                  <a:pt x="1010368" y="4596081"/>
                  <a:pt x="1046379" y="3447498"/>
                </a:cubicBezTo>
                <a:lnTo>
                  <a:pt x="1048064" y="3264591"/>
                </a:lnTo>
                <a:lnTo>
                  <a:pt x="3271547" y="3264591"/>
                </a:lnTo>
                <a:lnTo>
                  <a:pt x="3284487" y="2981459"/>
                </a:lnTo>
                <a:cubicBezTo>
                  <a:pt x="3428649" y="1414606"/>
                  <a:pt x="4632239" y="178060"/>
                  <a:pt x="6241731" y="4172"/>
                </a:cubicBezTo>
                <a:close/>
              </a:path>
            </a:pathLst>
          </a:custGeom>
        </p:spPr>
        <p:txBody>
          <a:bodyPr wrap="square" tIns="1005840" anchor="ctr">
            <a:noAutofit/>
          </a:bodyP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2334811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15">
    <p:bg>
      <p:bgPr>
        <a:solidFill>
          <a:schemeClr val="accent1"/>
        </a:solidFill>
        <a:effectLst/>
      </p:bgPr>
    </p:bg>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A9E4E46B-8E80-22D6-A4AA-962991575ACA}"/>
              </a:ext>
            </a:extLst>
          </p:cNvPr>
          <p:cNvSpPr>
            <a:spLocks noGrp="1"/>
          </p:cNvSpPr>
          <p:nvPr>
            <p:ph type="title" hasCustomPrompt="1"/>
          </p:nvPr>
        </p:nvSpPr>
        <p:spPr>
          <a:xfrm>
            <a:off x="4285691" y="2947849"/>
            <a:ext cx="5943600" cy="1828800"/>
          </a:xfrm>
        </p:spPr>
        <p:txBody>
          <a:bodyPr anchor="t"/>
          <a:lstStyle>
            <a:lvl1pPr>
              <a:spcAft>
                <a:spcPts val="300"/>
              </a:spcAft>
              <a:defRPr lang="en-US" sz="4000" kern="1200" dirty="0">
                <a:solidFill>
                  <a:schemeClr val="bg1"/>
                </a:solidFill>
                <a:latin typeface="+mj-lt"/>
                <a:ea typeface="+mn-ea"/>
                <a:cs typeface="+mn-cs"/>
              </a:defRPr>
            </a:lvl1pPr>
          </a:lstStyle>
          <a:p>
            <a:r>
              <a:rPr lang="en-US"/>
              <a:t>Presentation title</a:t>
            </a:r>
          </a:p>
        </p:txBody>
      </p:sp>
      <p:sp>
        <p:nvSpPr>
          <p:cNvPr id="11" name="Text Placeholder 8">
            <a:extLst>
              <a:ext uri="{FF2B5EF4-FFF2-40B4-BE49-F238E27FC236}">
                <a16:creationId xmlns:a16="http://schemas.microsoft.com/office/drawing/2014/main" id="{B4B312D9-45D5-76C3-38DD-AA18B93BFBDB}"/>
              </a:ext>
            </a:extLst>
          </p:cNvPr>
          <p:cNvSpPr>
            <a:spLocks noGrp="1"/>
          </p:cNvSpPr>
          <p:nvPr>
            <p:ph type="body" sz="quarter" idx="13" hasCustomPrompt="1"/>
          </p:nvPr>
        </p:nvSpPr>
        <p:spPr>
          <a:xfrm>
            <a:off x="4285691" y="3575705"/>
            <a:ext cx="5943600" cy="1216152"/>
          </a:xfrm>
        </p:spPr>
        <p:txBody>
          <a:bodyPr/>
          <a:lstStyle>
            <a:lvl1pPr marL="0" indent="0">
              <a:buNone/>
              <a:defRPr sz="2800">
                <a:solidFill>
                  <a:schemeClr val="accent3"/>
                </a:solidFill>
                <a:latin typeface="+mj-lt"/>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Subtitle</a:t>
            </a:r>
          </a:p>
        </p:txBody>
      </p:sp>
      <p:sp>
        <p:nvSpPr>
          <p:cNvPr id="12" name="Text Placeholder 9">
            <a:extLst>
              <a:ext uri="{FF2B5EF4-FFF2-40B4-BE49-F238E27FC236}">
                <a16:creationId xmlns:a16="http://schemas.microsoft.com/office/drawing/2014/main" id="{7D2D5D63-E8BA-926E-F60F-3C489D1CF733}"/>
              </a:ext>
            </a:extLst>
          </p:cNvPr>
          <p:cNvSpPr>
            <a:spLocks noGrp="1"/>
          </p:cNvSpPr>
          <p:nvPr>
            <p:ph type="body" sz="quarter" idx="15" hasCustomPrompt="1"/>
          </p:nvPr>
        </p:nvSpPr>
        <p:spPr>
          <a:xfrm>
            <a:off x="4285691" y="5436870"/>
            <a:ext cx="3657600" cy="640080"/>
          </a:xfrm>
        </p:spPr>
        <p:txBody>
          <a:bodyPr/>
          <a:lstStyle>
            <a:lvl1pPr marL="0" indent="0">
              <a:buNone/>
              <a:defRPr lang="en-US" sz="1600" kern="1200" dirty="0">
                <a:solidFill>
                  <a:schemeClr val="bg1"/>
                </a:solidFill>
                <a:latin typeface="+mn-lt"/>
                <a:ea typeface="+mn-ea"/>
                <a:cs typeface="+mn-cs"/>
              </a:defRPr>
            </a:lvl1pPr>
          </a:lstStyle>
          <a:p>
            <a:pPr lvl="0"/>
            <a:r>
              <a:rPr lang="en-US"/>
              <a:t>Date</a:t>
            </a:r>
          </a:p>
        </p:txBody>
      </p:sp>
      <p:sp>
        <p:nvSpPr>
          <p:cNvPr id="4" name="Graphique 10" descr="Atos logo">
            <a:extLst>
              <a:ext uri="{FF2B5EF4-FFF2-40B4-BE49-F238E27FC236}">
                <a16:creationId xmlns:a16="http://schemas.microsoft.com/office/drawing/2014/main" id="{B2F86BD3-975F-7B9B-3F16-C73D41F3FDF3}"/>
              </a:ext>
              <a:ext uri="{C183D7F6-B498-43B3-948B-1728B52AA6E4}">
                <adec:decorative xmlns:adec="http://schemas.microsoft.com/office/drawing/2017/decorative" val="0"/>
              </a:ext>
            </a:extLst>
          </p:cNvPr>
          <p:cNvSpPr>
            <a:spLocks noChangeAspect="1"/>
          </p:cNvSpPr>
          <p:nvPr userDrawn="1"/>
        </p:nvSpPr>
        <p:spPr>
          <a:xfrm>
            <a:off x="9848292" y="5921362"/>
            <a:ext cx="1920640" cy="587312"/>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5" name="Picture Placeholder 8">
            <a:extLst>
              <a:ext uri="{FF2B5EF4-FFF2-40B4-BE49-F238E27FC236}">
                <a16:creationId xmlns:a16="http://schemas.microsoft.com/office/drawing/2014/main" id="{941236DB-B170-8491-B99C-03BF4E85C044}"/>
              </a:ext>
              <a:ext uri="{C183D7F6-B498-43B3-948B-1728B52AA6E4}">
                <adec:decorative xmlns:adec="http://schemas.microsoft.com/office/drawing/2017/decorative" val="1"/>
              </a:ext>
            </a:extLst>
          </p:cNvPr>
          <p:cNvSpPr>
            <a:spLocks noGrp="1"/>
          </p:cNvSpPr>
          <p:nvPr>
            <p:ph type="pic" sz="quarter" idx="14" hasCustomPrompt="1"/>
          </p:nvPr>
        </p:nvSpPr>
        <p:spPr>
          <a:xfrm>
            <a:off x="0" y="-2"/>
            <a:ext cx="12192000" cy="2743200"/>
          </a:xfrm>
        </p:spPr>
        <p:txBody>
          <a:bodyPr tIns="1097280" anchor="ctr"/>
          <a:lstStyle>
            <a:lvl1pPr marL="0" indent="0" algn="ctr">
              <a:spcAft>
                <a:spcPts val="0"/>
              </a:spcAft>
              <a:buNone/>
              <a:defRPr>
                <a:solidFill>
                  <a:schemeClr val="bg1"/>
                </a:solidFill>
              </a:defRPr>
            </a:lvl1pPr>
          </a:lstStyle>
          <a:p>
            <a:r>
              <a:rPr lang="en-US"/>
              <a:t>Click icon to add picture</a:t>
            </a:r>
            <a:br>
              <a:rPr lang="en-US"/>
            </a:br>
            <a:r>
              <a:rPr lang="en-US"/>
              <a:t>[Reading order of this slide is failing currently as you need to either label your image decorative]</a:t>
            </a:r>
          </a:p>
        </p:txBody>
      </p:sp>
      <p:pic>
        <p:nvPicPr>
          <p:cNvPr id="3" name="Graphic 2">
            <a:extLst>
              <a:ext uri="{FF2B5EF4-FFF2-40B4-BE49-F238E27FC236}">
                <a16:creationId xmlns:a16="http://schemas.microsoft.com/office/drawing/2014/main" id="{1F6EA72B-3403-D957-E827-770765E290DF}"/>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884" b="33790"/>
          <a:stretch/>
        </p:blipFill>
        <p:spPr>
          <a:xfrm>
            <a:off x="0" y="2941637"/>
            <a:ext cx="4029075" cy="3916363"/>
          </a:xfrm>
          <a:prstGeom prst="rect">
            <a:avLst/>
          </a:prstGeom>
        </p:spPr>
      </p:pic>
    </p:spTree>
    <p:extLst>
      <p:ext uri="{BB962C8B-B14F-4D97-AF65-F5344CB8AC3E}">
        <p14:creationId xmlns:p14="http://schemas.microsoft.com/office/powerpoint/2010/main" val="20234962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over 16">
    <p:bg>
      <p:bgPr>
        <a:solidFill>
          <a:schemeClr val="accent3"/>
        </a:solidFill>
        <a:effectLst/>
      </p:bgPr>
    </p:bg>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A9E4E46B-8E80-22D6-A4AA-962991575ACA}"/>
              </a:ext>
            </a:extLst>
          </p:cNvPr>
          <p:cNvSpPr>
            <a:spLocks noGrp="1"/>
          </p:cNvSpPr>
          <p:nvPr>
            <p:ph type="title" hasCustomPrompt="1"/>
          </p:nvPr>
        </p:nvSpPr>
        <p:spPr>
          <a:xfrm>
            <a:off x="4285691" y="2947849"/>
            <a:ext cx="5943600" cy="1828800"/>
          </a:xfrm>
        </p:spPr>
        <p:txBody>
          <a:bodyPr anchor="t"/>
          <a:lstStyle>
            <a:lvl1pPr>
              <a:spcAft>
                <a:spcPts val="300"/>
              </a:spcAft>
              <a:defRPr lang="en-US" sz="4000" kern="1200" dirty="0">
                <a:solidFill>
                  <a:schemeClr val="bg1"/>
                </a:solidFill>
                <a:latin typeface="+mj-lt"/>
                <a:ea typeface="+mn-ea"/>
                <a:cs typeface="+mn-cs"/>
              </a:defRPr>
            </a:lvl1pPr>
          </a:lstStyle>
          <a:p>
            <a:r>
              <a:rPr lang="en-US"/>
              <a:t>Presentation title</a:t>
            </a:r>
          </a:p>
        </p:txBody>
      </p:sp>
      <p:sp>
        <p:nvSpPr>
          <p:cNvPr id="11" name="Text Placeholder 8">
            <a:extLst>
              <a:ext uri="{FF2B5EF4-FFF2-40B4-BE49-F238E27FC236}">
                <a16:creationId xmlns:a16="http://schemas.microsoft.com/office/drawing/2014/main" id="{B4B312D9-45D5-76C3-38DD-AA18B93BFBDB}"/>
              </a:ext>
            </a:extLst>
          </p:cNvPr>
          <p:cNvSpPr>
            <a:spLocks noGrp="1"/>
          </p:cNvSpPr>
          <p:nvPr>
            <p:ph type="body" sz="quarter" idx="13" hasCustomPrompt="1"/>
          </p:nvPr>
        </p:nvSpPr>
        <p:spPr>
          <a:xfrm>
            <a:off x="4285691" y="3575705"/>
            <a:ext cx="5943600" cy="1216152"/>
          </a:xfrm>
        </p:spPr>
        <p:txBody>
          <a:bodyPr/>
          <a:lstStyle>
            <a:lvl1pPr marL="0" indent="0">
              <a:buNone/>
              <a:defRPr sz="2800">
                <a:solidFill>
                  <a:schemeClr val="accent2"/>
                </a:solidFill>
                <a:latin typeface="+mj-lt"/>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Subtitle</a:t>
            </a:r>
          </a:p>
        </p:txBody>
      </p:sp>
      <p:sp>
        <p:nvSpPr>
          <p:cNvPr id="12" name="Text Placeholder 9">
            <a:extLst>
              <a:ext uri="{FF2B5EF4-FFF2-40B4-BE49-F238E27FC236}">
                <a16:creationId xmlns:a16="http://schemas.microsoft.com/office/drawing/2014/main" id="{7D2D5D63-E8BA-926E-F60F-3C489D1CF733}"/>
              </a:ext>
            </a:extLst>
          </p:cNvPr>
          <p:cNvSpPr>
            <a:spLocks noGrp="1"/>
          </p:cNvSpPr>
          <p:nvPr>
            <p:ph type="body" sz="quarter" idx="15" hasCustomPrompt="1"/>
          </p:nvPr>
        </p:nvSpPr>
        <p:spPr>
          <a:xfrm>
            <a:off x="4285691" y="5436870"/>
            <a:ext cx="3657600" cy="640080"/>
          </a:xfrm>
        </p:spPr>
        <p:txBody>
          <a:bodyPr/>
          <a:lstStyle>
            <a:lvl1pPr marL="0" indent="0">
              <a:buNone/>
              <a:defRPr lang="en-US" sz="1600" kern="1200" dirty="0">
                <a:solidFill>
                  <a:schemeClr val="bg1"/>
                </a:solidFill>
                <a:latin typeface="+mn-lt"/>
                <a:ea typeface="+mn-ea"/>
                <a:cs typeface="+mn-cs"/>
              </a:defRPr>
            </a:lvl1pPr>
          </a:lstStyle>
          <a:p>
            <a:pPr lvl="0"/>
            <a:r>
              <a:rPr lang="en-US"/>
              <a:t>Date</a:t>
            </a:r>
          </a:p>
        </p:txBody>
      </p:sp>
      <p:sp>
        <p:nvSpPr>
          <p:cNvPr id="4" name="Graphique 10" descr="Atos logo">
            <a:extLst>
              <a:ext uri="{FF2B5EF4-FFF2-40B4-BE49-F238E27FC236}">
                <a16:creationId xmlns:a16="http://schemas.microsoft.com/office/drawing/2014/main" id="{B2F86BD3-975F-7B9B-3F16-C73D41F3FDF3}"/>
              </a:ext>
              <a:ext uri="{C183D7F6-B498-43B3-948B-1728B52AA6E4}">
                <adec:decorative xmlns:adec="http://schemas.microsoft.com/office/drawing/2017/decorative" val="0"/>
              </a:ext>
            </a:extLst>
          </p:cNvPr>
          <p:cNvSpPr>
            <a:spLocks noChangeAspect="1"/>
          </p:cNvSpPr>
          <p:nvPr userDrawn="1"/>
        </p:nvSpPr>
        <p:spPr>
          <a:xfrm>
            <a:off x="9848292" y="5921362"/>
            <a:ext cx="1920640" cy="587312"/>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5" name="Picture Placeholder 8">
            <a:extLst>
              <a:ext uri="{FF2B5EF4-FFF2-40B4-BE49-F238E27FC236}">
                <a16:creationId xmlns:a16="http://schemas.microsoft.com/office/drawing/2014/main" id="{941236DB-B170-8491-B99C-03BF4E85C044}"/>
              </a:ext>
              <a:ext uri="{C183D7F6-B498-43B3-948B-1728B52AA6E4}">
                <adec:decorative xmlns:adec="http://schemas.microsoft.com/office/drawing/2017/decorative" val="1"/>
              </a:ext>
            </a:extLst>
          </p:cNvPr>
          <p:cNvSpPr>
            <a:spLocks noGrp="1"/>
          </p:cNvSpPr>
          <p:nvPr>
            <p:ph type="pic" sz="quarter" idx="14" hasCustomPrompt="1"/>
          </p:nvPr>
        </p:nvSpPr>
        <p:spPr>
          <a:xfrm>
            <a:off x="0" y="-2"/>
            <a:ext cx="12192000" cy="2743200"/>
          </a:xfrm>
        </p:spPr>
        <p:txBody>
          <a:bodyPr tIns="1097280" anchor="ctr"/>
          <a:lstStyle>
            <a:lvl1pPr marL="0" indent="0" algn="ctr">
              <a:spcAft>
                <a:spcPts val="0"/>
              </a:spcAft>
              <a:buNone/>
              <a:defRPr>
                <a:solidFill>
                  <a:schemeClr val="bg1"/>
                </a:solidFill>
              </a:defRPr>
            </a:lvl1pPr>
          </a:lstStyle>
          <a:p>
            <a:r>
              <a:rPr lang="en-US"/>
              <a:t>Click icon to add picture</a:t>
            </a:r>
            <a:br>
              <a:rPr lang="en-US"/>
            </a:br>
            <a:r>
              <a:rPr lang="en-US"/>
              <a:t>[Reading order of this slide is failing currently as you need to either label your image decorative]</a:t>
            </a:r>
          </a:p>
        </p:txBody>
      </p:sp>
      <p:pic>
        <p:nvPicPr>
          <p:cNvPr id="3" name="Graphic 2">
            <a:extLst>
              <a:ext uri="{FF2B5EF4-FFF2-40B4-BE49-F238E27FC236}">
                <a16:creationId xmlns:a16="http://schemas.microsoft.com/office/drawing/2014/main" id="{1F6EA72B-3403-D957-E827-770765E290DF}"/>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884" b="33790"/>
          <a:stretch/>
        </p:blipFill>
        <p:spPr>
          <a:xfrm>
            <a:off x="0" y="2941637"/>
            <a:ext cx="4029075" cy="3916363"/>
          </a:xfrm>
          <a:prstGeom prst="rect">
            <a:avLst/>
          </a:prstGeom>
        </p:spPr>
      </p:pic>
    </p:spTree>
    <p:extLst>
      <p:ext uri="{BB962C8B-B14F-4D97-AF65-F5344CB8AC3E}">
        <p14:creationId xmlns:p14="http://schemas.microsoft.com/office/powerpoint/2010/main" val="592502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ver 17">
    <p:spTree>
      <p:nvGrpSpPr>
        <p:cNvPr id="1" name=""/>
        <p:cNvGrpSpPr/>
        <p:nvPr/>
      </p:nvGrpSpPr>
      <p:grpSpPr>
        <a:xfrm>
          <a:off x="0" y="0"/>
          <a:ext cx="0" cy="0"/>
          <a:chOff x="0" y="0"/>
          <a:chExt cx="0" cy="0"/>
        </a:xfrm>
      </p:grpSpPr>
      <p:sp>
        <p:nvSpPr>
          <p:cNvPr id="2" name="Picture Placeholder 6">
            <a:extLst>
              <a:ext uri="{FF2B5EF4-FFF2-40B4-BE49-F238E27FC236}">
                <a16:creationId xmlns:a16="http://schemas.microsoft.com/office/drawing/2014/main" id="{F85C8B13-CEF6-A9A2-8672-5F2B8560B681}"/>
              </a:ext>
              <a:ext uri="{C183D7F6-B498-43B3-948B-1728B52AA6E4}">
                <adec:decorative xmlns:adec="http://schemas.microsoft.com/office/drawing/2017/decorative" val="1"/>
              </a:ext>
            </a:extLst>
          </p:cNvPr>
          <p:cNvSpPr>
            <a:spLocks noGrp="1"/>
          </p:cNvSpPr>
          <p:nvPr>
            <p:ph type="pic" sz="quarter" idx="11" hasCustomPrompt="1"/>
          </p:nvPr>
        </p:nvSpPr>
        <p:spPr>
          <a:xfrm>
            <a:off x="0" y="0"/>
            <a:ext cx="12192000" cy="6858000"/>
          </a:xfrm>
        </p:spPr>
        <p:txBody>
          <a:bodyPr lIns="0" tIns="1463040" rIns="5029200" bIns="0" anchor="ctr"/>
          <a:lstStyle>
            <a:lvl1pPr marL="0" indent="0" algn="r">
              <a:spcAft>
                <a:spcPts val="0"/>
              </a:spcAft>
              <a:buNone/>
              <a:defRPr>
                <a:solidFill>
                  <a:schemeClr val="accent3"/>
                </a:solidFill>
              </a:defRPr>
            </a:lvl1pPr>
          </a:lstStyle>
          <a:p>
            <a:r>
              <a:rPr lang="en-US"/>
              <a:t>Click icon to add picture</a:t>
            </a:r>
            <a:br>
              <a:rPr lang="en-US"/>
            </a:br>
            <a:r>
              <a:rPr lang="en-US"/>
              <a:t>[Reading order of this slide is failing currently as</a:t>
            </a:r>
            <a:br>
              <a:rPr lang="en-US"/>
            </a:br>
            <a:r>
              <a:rPr lang="en-US"/>
              <a:t>you need to either label your image decorative]</a:t>
            </a:r>
          </a:p>
        </p:txBody>
      </p:sp>
      <p:sp>
        <p:nvSpPr>
          <p:cNvPr id="10" name="Title 4">
            <a:extLst>
              <a:ext uri="{FF2B5EF4-FFF2-40B4-BE49-F238E27FC236}">
                <a16:creationId xmlns:a16="http://schemas.microsoft.com/office/drawing/2014/main" id="{A9E4E46B-8E80-22D6-A4AA-962991575ACA}"/>
              </a:ext>
            </a:extLst>
          </p:cNvPr>
          <p:cNvSpPr>
            <a:spLocks noGrp="1"/>
          </p:cNvSpPr>
          <p:nvPr>
            <p:ph type="title" hasCustomPrompt="1"/>
          </p:nvPr>
        </p:nvSpPr>
        <p:spPr>
          <a:xfrm>
            <a:off x="428625" y="530715"/>
            <a:ext cx="6309360" cy="1554480"/>
          </a:xfrm>
        </p:spPr>
        <p:txBody>
          <a:bodyPr anchor="b"/>
          <a:lstStyle>
            <a:lvl1pPr>
              <a:spcAft>
                <a:spcPts val="300"/>
              </a:spcAft>
              <a:defRPr lang="en-US" sz="4400" kern="1200" dirty="0">
                <a:solidFill>
                  <a:schemeClr val="bg1"/>
                </a:solidFill>
                <a:latin typeface="+mj-lt"/>
                <a:ea typeface="+mn-ea"/>
                <a:cs typeface="+mn-cs"/>
              </a:defRPr>
            </a:lvl1pPr>
          </a:lstStyle>
          <a:p>
            <a:r>
              <a:rPr lang="en-US"/>
              <a:t>Presentation title</a:t>
            </a:r>
          </a:p>
        </p:txBody>
      </p:sp>
      <p:sp>
        <p:nvSpPr>
          <p:cNvPr id="11" name="Text Placeholder 8">
            <a:extLst>
              <a:ext uri="{FF2B5EF4-FFF2-40B4-BE49-F238E27FC236}">
                <a16:creationId xmlns:a16="http://schemas.microsoft.com/office/drawing/2014/main" id="{B4B312D9-45D5-76C3-38DD-AA18B93BFBDB}"/>
              </a:ext>
            </a:extLst>
          </p:cNvPr>
          <p:cNvSpPr>
            <a:spLocks noGrp="1"/>
          </p:cNvSpPr>
          <p:nvPr>
            <p:ph type="body" sz="quarter" idx="13" hasCustomPrompt="1"/>
          </p:nvPr>
        </p:nvSpPr>
        <p:spPr>
          <a:xfrm>
            <a:off x="428625" y="2082422"/>
            <a:ext cx="6309360" cy="1216152"/>
          </a:xfrm>
        </p:spPr>
        <p:txBody>
          <a:bodyPr/>
          <a:lstStyle>
            <a:lvl1pPr marL="0" indent="0">
              <a:buNone/>
              <a:defRPr sz="3200">
                <a:solidFill>
                  <a:schemeClr val="accent3"/>
                </a:solidFill>
                <a:latin typeface="+mj-lt"/>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Subtitle</a:t>
            </a:r>
          </a:p>
        </p:txBody>
      </p:sp>
      <p:sp>
        <p:nvSpPr>
          <p:cNvPr id="12" name="Text Placeholder 9">
            <a:extLst>
              <a:ext uri="{FF2B5EF4-FFF2-40B4-BE49-F238E27FC236}">
                <a16:creationId xmlns:a16="http://schemas.microsoft.com/office/drawing/2014/main" id="{7D2D5D63-E8BA-926E-F60F-3C489D1CF733}"/>
              </a:ext>
            </a:extLst>
          </p:cNvPr>
          <p:cNvSpPr>
            <a:spLocks noGrp="1"/>
          </p:cNvSpPr>
          <p:nvPr>
            <p:ph type="body" sz="quarter" idx="15" hasCustomPrompt="1"/>
          </p:nvPr>
        </p:nvSpPr>
        <p:spPr>
          <a:xfrm>
            <a:off x="428624" y="4246164"/>
            <a:ext cx="3657600" cy="969264"/>
          </a:xfrm>
        </p:spPr>
        <p:txBody>
          <a:bodyPr/>
          <a:lstStyle>
            <a:lvl1pPr marL="0" indent="0">
              <a:buNone/>
              <a:defRPr lang="en-US" sz="1800" kern="1200" dirty="0">
                <a:solidFill>
                  <a:schemeClr val="bg1"/>
                </a:solidFill>
                <a:latin typeface="+mn-lt"/>
                <a:ea typeface="+mn-ea"/>
                <a:cs typeface="+mn-cs"/>
              </a:defRPr>
            </a:lvl1pPr>
          </a:lstStyle>
          <a:p>
            <a:pPr lvl="0"/>
            <a:r>
              <a:rPr lang="en-US"/>
              <a:t>Date</a:t>
            </a:r>
          </a:p>
        </p:txBody>
      </p:sp>
      <p:sp>
        <p:nvSpPr>
          <p:cNvPr id="3" name="Graphique 10" descr="Atos logo">
            <a:extLst>
              <a:ext uri="{FF2B5EF4-FFF2-40B4-BE49-F238E27FC236}">
                <a16:creationId xmlns:a16="http://schemas.microsoft.com/office/drawing/2014/main" id="{5AA386F3-87E4-9129-B046-27EE5D3D1192}"/>
              </a:ext>
            </a:extLst>
          </p:cNvPr>
          <p:cNvSpPr>
            <a:spLocks noChangeAspect="1"/>
          </p:cNvSpPr>
          <p:nvPr userDrawn="1"/>
        </p:nvSpPr>
        <p:spPr>
          <a:xfrm>
            <a:off x="9848292" y="5921362"/>
            <a:ext cx="1920640" cy="587312"/>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4" name="TextBox 3">
            <a:extLst>
              <a:ext uri="{FF2B5EF4-FFF2-40B4-BE49-F238E27FC236}">
                <a16:creationId xmlns:a16="http://schemas.microsoft.com/office/drawing/2014/main" id="{AA5044B6-EF8E-46E4-163D-6DE61E557D06}"/>
              </a:ext>
              <a:ext uri="{C183D7F6-B498-43B3-948B-1728B52AA6E4}">
                <adec:decorative xmlns:adec="http://schemas.microsoft.com/office/drawing/2017/decorative" val="0"/>
              </a:ext>
            </a:extLst>
          </p:cNvPr>
          <p:cNvSpPr txBox="1"/>
          <p:nvPr userDrawn="1"/>
        </p:nvSpPr>
        <p:spPr>
          <a:xfrm>
            <a:off x="12377339" y="4453708"/>
            <a:ext cx="2839801" cy="1384995"/>
          </a:xfrm>
          <a:prstGeom prst="rect">
            <a:avLst/>
          </a:prstGeom>
          <a:solidFill>
            <a:srgbClr val="FFFF00"/>
          </a:solidFill>
        </p:spPr>
        <p:txBody>
          <a:bodyPr wrap="square" rtlCol="0">
            <a:spAutoFit/>
          </a:bodyPr>
          <a:lstStyle/>
          <a:p>
            <a:pPr algn="l"/>
            <a:r>
              <a:rPr lang="en-US" sz="1400">
                <a:solidFill>
                  <a:schemeClr val="accent3"/>
                </a:solidFill>
              </a:rPr>
              <a:t>Please note, all texts in this slide should be clearly visible (for Accessibility compliance) in the full image that we use and also ensure the Atos logo to be visible in front of the image.</a:t>
            </a:r>
          </a:p>
        </p:txBody>
      </p:sp>
    </p:spTree>
    <p:extLst>
      <p:ext uri="{BB962C8B-B14F-4D97-AF65-F5344CB8AC3E}">
        <p14:creationId xmlns:p14="http://schemas.microsoft.com/office/powerpoint/2010/main" val="9180408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sz="3600">
                <a:solidFill>
                  <a:schemeClr val="accent3"/>
                </a:solidFill>
              </a:defRPr>
            </a:lvl1pPr>
          </a:lstStyle>
          <a:p>
            <a:r>
              <a:rPr lang="en-US"/>
              <a:t>Contents</a:t>
            </a:r>
          </a:p>
        </p:txBody>
      </p:sp>
      <p:sp>
        <p:nvSpPr>
          <p:cNvPr id="15" name="Text Placeholder 6">
            <a:extLst>
              <a:ext uri="{FF2B5EF4-FFF2-40B4-BE49-F238E27FC236}">
                <a16:creationId xmlns:a16="http://schemas.microsoft.com/office/drawing/2014/main" id="{EB2A93CD-4E60-C2E9-EE37-CFC445B9D364}"/>
              </a:ext>
            </a:extLst>
          </p:cNvPr>
          <p:cNvSpPr>
            <a:spLocks noGrp="1"/>
          </p:cNvSpPr>
          <p:nvPr>
            <p:ph type="body" sz="quarter" idx="10" hasCustomPrompt="1"/>
          </p:nvPr>
        </p:nvSpPr>
        <p:spPr>
          <a:xfrm>
            <a:off x="2954745" y="1446366"/>
            <a:ext cx="8811804" cy="4630583"/>
          </a:xfrm>
        </p:spPr>
        <p:txBody>
          <a:bodyPr wrap="none">
            <a:noAutofit/>
          </a:bodyPr>
          <a:lstStyle>
            <a:lvl1pPr marL="457200" indent="-457200" algn="l">
              <a:spcAft>
                <a:spcPts val="6000"/>
              </a:spcAft>
              <a:buClr>
                <a:schemeClr val="accent1"/>
              </a:buClr>
              <a:buFont typeface="+mj-lt"/>
              <a:buAutoNum type="arabicPeriod"/>
              <a:tabLst>
                <a:tab pos="8805672" algn="r"/>
              </a:tabLst>
              <a:defRPr sz="2400">
                <a:solidFill>
                  <a:schemeClr val="accent3"/>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Chapter title example	00</a:t>
            </a:r>
          </a:p>
          <a:p>
            <a:pPr lvl="0"/>
            <a:r>
              <a:rPr lang="en-US"/>
              <a:t>Chapter title example	00</a:t>
            </a:r>
          </a:p>
          <a:p>
            <a:pPr marL="457200" marR="0" lvl="0" indent="-457200" algn="l" defTabSz="914400" rtl="0" eaLnBrk="1" fontAlgn="auto" latinLnBrk="0" hangingPunct="1">
              <a:lnSpc>
                <a:spcPct val="100000"/>
              </a:lnSpc>
              <a:spcBef>
                <a:spcPts val="0"/>
              </a:spcBef>
              <a:spcAft>
                <a:spcPts val="6000"/>
              </a:spcAft>
              <a:buClr>
                <a:schemeClr val="accent1"/>
              </a:buClr>
              <a:buSzTx/>
              <a:buFont typeface="+mj-lt"/>
              <a:buAutoNum type="arabicPeriod"/>
              <a:tabLst>
                <a:tab pos="8805672" algn="r"/>
              </a:tabLst>
              <a:defRPr/>
            </a:pPr>
            <a:r>
              <a:rPr lang="en-US"/>
              <a:t>Chapter title example	00</a:t>
            </a:r>
          </a:p>
          <a:p>
            <a:pPr marL="457200" marR="0" lvl="0" indent="-457200" algn="l" defTabSz="914400" rtl="0" eaLnBrk="1" fontAlgn="auto" latinLnBrk="0" hangingPunct="1">
              <a:lnSpc>
                <a:spcPct val="100000"/>
              </a:lnSpc>
              <a:spcBef>
                <a:spcPts val="0"/>
              </a:spcBef>
              <a:spcAft>
                <a:spcPts val="6000"/>
              </a:spcAft>
              <a:buClr>
                <a:schemeClr val="accent1"/>
              </a:buClr>
              <a:buSzTx/>
              <a:buFont typeface="+mj-lt"/>
              <a:buAutoNum type="arabicPeriod"/>
              <a:tabLst>
                <a:tab pos="8805672" algn="r"/>
              </a:tabLst>
              <a:defRPr/>
            </a:pPr>
            <a:r>
              <a:rPr lang="en-US"/>
              <a:t>Chapter title example	00</a:t>
            </a:r>
          </a:p>
        </p:txBody>
      </p:sp>
      <p:sp>
        <p:nvSpPr>
          <p:cNvPr id="4" name="Slide Number Placeholder 5">
            <a:extLst>
              <a:ext uri="{FF2B5EF4-FFF2-40B4-BE49-F238E27FC236}">
                <a16:creationId xmlns:a16="http://schemas.microsoft.com/office/drawing/2014/main" id="{26BB2E32-37FB-AE7E-618C-B4D4A78DA92E}"/>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pic>
        <p:nvPicPr>
          <p:cNvPr id="14" name="Graphic 13">
            <a:extLst>
              <a:ext uri="{FF2B5EF4-FFF2-40B4-BE49-F238E27FC236}">
                <a16:creationId xmlns:a16="http://schemas.microsoft.com/office/drawing/2014/main" id="{F2588EFC-544B-492D-10E8-E969C9B1A61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1117917" y="1285493"/>
            <a:ext cx="1545853" cy="1545853"/>
          </a:xfrm>
          <a:prstGeom prst="rect">
            <a:avLst/>
          </a:prstGeom>
        </p:spPr>
      </p:pic>
    </p:spTree>
    <p:extLst>
      <p:ext uri="{BB962C8B-B14F-4D97-AF65-F5344CB8AC3E}">
        <p14:creationId xmlns:p14="http://schemas.microsoft.com/office/powerpoint/2010/main" val="4076358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sz="3600">
                <a:solidFill>
                  <a:schemeClr val="accent3"/>
                </a:solidFill>
              </a:defRPr>
            </a:lvl1pPr>
          </a:lstStyle>
          <a:p>
            <a:r>
              <a:rPr lang="en-US"/>
              <a:t>Contents</a:t>
            </a:r>
          </a:p>
        </p:txBody>
      </p:sp>
      <p:sp>
        <p:nvSpPr>
          <p:cNvPr id="3" name="Text Placeholder 6">
            <a:extLst>
              <a:ext uri="{FF2B5EF4-FFF2-40B4-BE49-F238E27FC236}">
                <a16:creationId xmlns:a16="http://schemas.microsoft.com/office/drawing/2014/main" id="{1A11519D-0BCC-29ED-F52C-BE75957A7A56}"/>
              </a:ext>
            </a:extLst>
          </p:cNvPr>
          <p:cNvSpPr>
            <a:spLocks noGrp="1"/>
          </p:cNvSpPr>
          <p:nvPr>
            <p:ph type="body" sz="quarter" idx="10" hasCustomPrompt="1"/>
          </p:nvPr>
        </p:nvSpPr>
        <p:spPr>
          <a:xfrm>
            <a:off x="428624" y="1446367"/>
            <a:ext cx="11337925" cy="4630583"/>
          </a:xfrm>
        </p:spPr>
        <p:txBody>
          <a:bodyPr wrap="none" numCol="2" spcCol="457200">
            <a:noAutofit/>
          </a:bodyPr>
          <a:lstStyle>
            <a:lvl1pPr marL="365760" indent="-365760" algn="l">
              <a:spcAft>
                <a:spcPts val="6000"/>
              </a:spcAft>
              <a:buClr>
                <a:schemeClr val="accent1"/>
              </a:buClr>
              <a:buFont typeface="+mj-lt"/>
              <a:buAutoNum type="arabicPeriod"/>
              <a:tabLst>
                <a:tab pos="5567363" algn="r"/>
              </a:tabLst>
              <a:defRPr sz="2400">
                <a:solidFill>
                  <a:schemeClr val="accent3"/>
                </a:solidFill>
                <a:latin typeface="+mj-lt"/>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Chapter title example	00</a:t>
            </a:r>
          </a:p>
          <a:p>
            <a:pPr lvl="0"/>
            <a:r>
              <a:rPr lang="en-US"/>
              <a:t>Chapter title example	00</a:t>
            </a:r>
          </a:p>
          <a:p>
            <a:pPr lvl="0"/>
            <a:r>
              <a:rPr lang="en-US"/>
              <a:t>Chapter title example	00</a:t>
            </a:r>
          </a:p>
          <a:p>
            <a:pPr lvl="0"/>
            <a:r>
              <a:rPr lang="en-US"/>
              <a:t>Chapter title example	00</a:t>
            </a:r>
          </a:p>
          <a:p>
            <a:pPr lvl="0"/>
            <a:endParaRPr lang="en-US"/>
          </a:p>
          <a:p>
            <a:pPr lvl="0"/>
            <a:r>
              <a:rPr lang="en-US"/>
              <a:t>Chapter title example	00</a:t>
            </a:r>
          </a:p>
          <a:p>
            <a:pPr lvl="0"/>
            <a:r>
              <a:rPr lang="en-US"/>
              <a:t>Chapter title example	00</a:t>
            </a:r>
          </a:p>
          <a:p>
            <a:pPr lvl="0"/>
            <a:r>
              <a:rPr lang="en-US"/>
              <a:t>Chapter title example	00</a:t>
            </a:r>
          </a:p>
          <a:p>
            <a:pPr lvl="0"/>
            <a:r>
              <a:rPr lang="en-US"/>
              <a:t>Chapter title example	00</a:t>
            </a:r>
          </a:p>
        </p:txBody>
      </p:sp>
      <p:sp>
        <p:nvSpPr>
          <p:cNvPr id="30" name="Slide Number Placeholder 5">
            <a:extLst>
              <a:ext uri="{FF2B5EF4-FFF2-40B4-BE49-F238E27FC236}">
                <a16:creationId xmlns:a16="http://schemas.microsoft.com/office/drawing/2014/main" id="{73BB667A-B847-58CB-E129-3219597AE696}"/>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cxnSp>
        <p:nvCxnSpPr>
          <p:cNvPr id="38" name="Straight Connector 37">
            <a:extLst>
              <a:ext uri="{FF2B5EF4-FFF2-40B4-BE49-F238E27FC236}">
                <a16:creationId xmlns:a16="http://schemas.microsoft.com/office/drawing/2014/main" id="{0349E7EF-452F-CD72-A15B-A271646B001D}"/>
              </a:ext>
              <a:ext uri="{C183D7F6-B498-43B3-948B-1728B52AA6E4}">
                <adec:decorative xmlns:adec="http://schemas.microsoft.com/office/drawing/2017/decorative" val="1"/>
              </a:ext>
            </a:extLst>
          </p:cNvPr>
          <p:cNvCxnSpPr>
            <a:cxnSpLocks/>
          </p:cNvCxnSpPr>
          <p:nvPr userDrawn="1"/>
        </p:nvCxnSpPr>
        <p:spPr>
          <a:xfrm>
            <a:off x="6084424" y="1446367"/>
            <a:ext cx="0" cy="463058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842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2">
    <p:bg>
      <p:bgPr>
        <a:solidFill>
          <a:schemeClr val="accent3"/>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0C3BDD0-AF5E-6A61-A0D9-F70CA0FF875B}"/>
              </a:ext>
              <a:ext uri="{C183D7F6-B498-43B3-948B-1728B52AA6E4}">
                <adec:decorative xmlns:adec="http://schemas.microsoft.com/office/drawing/2017/decorative" val="1"/>
              </a:ext>
            </a:extLst>
          </p:cNvPr>
          <p:cNvGrpSpPr/>
          <p:nvPr userDrawn="1"/>
        </p:nvGrpSpPr>
        <p:grpSpPr>
          <a:xfrm>
            <a:off x="1703638" y="0"/>
            <a:ext cx="9768784" cy="6858000"/>
            <a:chOff x="1703638" y="0"/>
            <a:chExt cx="9768784" cy="6858000"/>
          </a:xfrm>
        </p:grpSpPr>
        <p:pic>
          <p:nvPicPr>
            <p:cNvPr id="6" name="Graphic 5">
              <a:extLst>
                <a:ext uri="{FF2B5EF4-FFF2-40B4-BE49-F238E27FC236}">
                  <a16:creationId xmlns:a16="http://schemas.microsoft.com/office/drawing/2014/main" id="{52CDB108-6598-0C55-80C9-43F0EA8BD0C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flipV="1">
              <a:off x="6588030" y="0"/>
              <a:ext cx="4884392" cy="4884392"/>
            </a:xfrm>
            <a:prstGeom prst="rect">
              <a:avLst/>
            </a:prstGeom>
          </p:spPr>
        </p:pic>
        <p:pic>
          <p:nvPicPr>
            <p:cNvPr id="8" name="Graphic 7">
              <a:extLst>
                <a:ext uri="{FF2B5EF4-FFF2-40B4-BE49-F238E27FC236}">
                  <a16:creationId xmlns:a16="http://schemas.microsoft.com/office/drawing/2014/main" id="{708434B2-C000-651C-6DD8-76477D020A4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9594"/>
            <a:stretch/>
          </p:blipFill>
          <p:spPr>
            <a:xfrm>
              <a:off x="1703638" y="4884393"/>
              <a:ext cx="4884392" cy="1973607"/>
            </a:xfrm>
            <a:prstGeom prst="rect">
              <a:avLst/>
            </a:prstGeom>
          </p:spPr>
        </p:pic>
      </p:grpSp>
      <p:sp>
        <p:nvSpPr>
          <p:cNvPr id="10" name="Title 4">
            <a:extLst>
              <a:ext uri="{FF2B5EF4-FFF2-40B4-BE49-F238E27FC236}">
                <a16:creationId xmlns:a16="http://schemas.microsoft.com/office/drawing/2014/main" id="{A9E4E46B-8E80-22D6-A4AA-962991575ACA}"/>
              </a:ext>
            </a:extLst>
          </p:cNvPr>
          <p:cNvSpPr>
            <a:spLocks noGrp="1"/>
          </p:cNvSpPr>
          <p:nvPr>
            <p:ph type="title" hasCustomPrompt="1"/>
          </p:nvPr>
        </p:nvSpPr>
        <p:spPr>
          <a:xfrm>
            <a:off x="428625" y="530715"/>
            <a:ext cx="6766560" cy="1554480"/>
          </a:xfrm>
        </p:spPr>
        <p:txBody>
          <a:bodyPr anchor="b"/>
          <a:lstStyle>
            <a:lvl1pPr>
              <a:spcAft>
                <a:spcPts val="300"/>
              </a:spcAft>
              <a:defRPr lang="en-US" sz="4400" kern="1200" dirty="0">
                <a:solidFill>
                  <a:schemeClr val="bg1"/>
                </a:solidFill>
                <a:latin typeface="+mj-lt"/>
                <a:ea typeface="+mn-ea"/>
                <a:cs typeface="+mn-cs"/>
              </a:defRPr>
            </a:lvl1pPr>
          </a:lstStyle>
          <a:p>
            <a:r>
              <a:rPr lang="en-US"/>
              <a:t>Presentation title</a:t>
            </a:r>
          </a:p>
        </p:txBody>
      </p:sp>
      <p:sp>
        <p:nvSpPr>
          <p:cNvPr id="11" name="Text Placeholder 8">
            <a:extLst>
              <a:ext uri="{FF2B5EF4-FFF2-40B4-BE49-F238E27FC236}">
                <a16:creationId xmlns:a16="http://schemas.microsoft.com/office/drawing/2014/main" id="{B4B312D9-45D5-76C3-38DD-AA18B93BFBDB}"/>
              </a:ext>
            </a:extLst>
          </p:cNvPr>
          <p:cNvSpPr>
            <a:spLocks noGrp="1"/>
          </p:cNvSpPr>
          <p:nvPr>
            <p:ph type="body" sz="quarter" idx="13" hasCustomPrompt="1"/>
          </p:nvPr>
        </p:nvSpPr>
        <p:spPr>
          <a:xfrm>
            <a:off x="428625" y="2082422"/>
            <a:ext cx="6766560" cy="1216152"/>
          </a:xfrm>
        </p:spPr>
        <p:txBody>
          <a:bodyPr/>
          <a:lstStyle>
            <a:lvl1pPr marL="0" indent="0">
              <a:buNone/>
              <a:defRPr sz="3200">
                <a:solidFill>
                  <a:srgbClr val="3DC7FF"/>
                </a:solidFill>
                <a:latin typeface="+mj-lt"/>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Subtitle</a:t>
            </a:r>
          </a:p>
        </p:txBody>
      </p:sp>
      <p:sp>
        <p:nvSpPr>
          <p:cNvPr id="12" name="Text Placeholder 9">
            <a:extLst>
              <a:ext uri="{FF2B5EF4-FFF2-40B4-BE49-F238E27FC236}">
                <a16:creationId xmlns:a16="http://schemas.microsoft.com/office/drawing/2014/main" id="{7D2D5D63-E8BA-926E-F60F-3C489D1CF733}"/>
              </a:ext>
            </a:extLst>
          </p:cNvPr>
          <p:cNvSpPr>
            <a:spLocks noGrp="1"/>
          </p:cNvSpPr>
          <p:nvPr>
            <p:ph type="body" sz="quarter" idx="15" hasCustomPrompt="1"/>
          </p:nvPr>
        </p:nvSpPr>
        <p:spPr>
          <a:xfrm>
            <a:off x="428625" y="4765675"/>
            <a:ext cx="3995928" cy="969264"/>
          </a:xfrm>
        </p:spPr>
        <p:txBody>
          <a:bodyPr/>
          <a:lstStyle>
            <a:lvl1pPr marL="0" indent="0">
              <a:buNone/>
              <a:defRPr lang="en-US" sz="1800" kern="1200" dirty="0">
                <a:solidFill>
                  <a:schemeClr val="bg1"/>
                </a:solidFill>
                <a:latin typeface="+mn-lt"/>
                <a:ea typeface="+mn-ea"/>
                <a:cs typeface="+mn-cs"/>
              </a:defRPr>
            </a:lvl1pPr>
          </a:lstStyle>
          <a:p>
            <a:pPr lvl="0"/>
            <a:r>
              <a:rPr lang="en-US"/>
              <a:t>Date</a:t>
            </a:r>
          </a:p>
        </p:txBody>
      </p:sp>
      <p:sp>
        <p:nvSpPr>
          <p:cNvPr id="4" name="Graphique 10" descr="Atos logo">
            <a:extLst>
              <a:ext uri="{FF2B5EF4-FFF2-40B4-BE49-F238E27FC236}">
                <a16:creationId xmlns:a16="http://schemas.microsoft.com/office/drawing/2014/main" id="{090DB5EA-F397-D75A-9B05-13145E2FB4AB}"/>
              </a:ext>
            </a:extLst>
          </p:cNvPr>
          <p:cNvSpPr>
            <a:spLocks noChangeAspect="1"/>
          </p:cNvSpPr>
          <p:nvPr userDrawn="1"/>
        </p:nvSpPr>
        <p:spPr>
          <a:xfrm>
            <a:off x="9848292" y="5921362"/>
            <a:ext cx="1920640" cy="587312"/>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34312176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3" name="Content Placeholder 2">
            <a:extLst>
              <a:ext uri="{FF2B5EF4-FFF2-40B4-BE49-F238E27FC236}">
                <a16:creationId xmlns:a16="http://schemas.microsoft.com/office/drawing/2014/main" id="{910954B3-5AD1-D4D0-8177-5CCD13F90ACB}"/>
              </a:ext>
            </a:extLst>
          </p:cNvPr>
          <p:cNvSpPr>
            <a:spLocks noGrp="1"/>
          </p:cNvSpPr>
          <p:nvPr>
            <p:ph idx="1" hasCustomPrompt="1"/>
          </p:nvPr>
        </p:nvSpPr>
        <p:spPr/>
        <p:txBody>
          <a:bodyPr/>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5" name="Slide Number Placeholder 5">
            <a:extLst>
              <a:ext uri="{FF2B5EF4-FFF2-40B4-BE49-F238E27FC236}">
                <a16:creationId xmlns:a16="http://schemas.microsoft.com/office/drawing/2014/main" id="{E7BCF086-E0BB-3B67-3C11-E0716AC53D0A}"/>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spTree>
    <p:extLst>
      <p:ext uri="{BB962C8B-B14F-4D97-AF65-F5344CB8AC3E}">
        <p14:creationId xmlns:p14="http://schemas.microsoft.com/office/powerpoint/2010/main" val="3748739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3CABA1F-8D00-5959-2A0D-477B4EF70235}"/>
              </a:ext>
              <a:ext uri="{C183D7F6-B498-43B3-948B-1728B52AA6E4}">
                <adec:decorative xmlns:adec="http://schemas.microsoft.com/office/drawing/2017/decorative" val="1"/>
              </a:ext>
            </a:extLst>
          </p:cNvPr>
          <p:cNvGrpSpPr/>
          <p:nvPr userDrawn="1"/>
        </p:nvGrpSpPr>
        <p:grpSpPr>
          <a:xfrm>
            <a:off x="9222475" y="3888475"/>
            <a:ext cx="2969526" cy="2969525"/>
            <a:chOff x="9222475" y="3888475"/>
            <a:chExt cx="2969526" cy="2969525"/>
          </a:xfrm>
          <a:solidFill>
            <a:schemeClr val="accent1"/>
          </a:solidFill>
        </p:grpSpPr>
        <p:pic>
          <p:nvPicPr>
            <p:cNvPr id="7" name="Graphic 6">
              <a:extLst>
                <a:ext uri="{FF2B5EF4-FFF2-40B4-BE49-F238E27FC236}">
                  <a16:creationId xmlns:a16="http://schemas.microsoft.com/office/drawing/2014/main" id="{3BE2DACD-A6E3-A318-9A8E-77CF05B097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a:off x="10707238" y="3888475"/>
              <a:ext cx="1484763" cy="1484763"/>
            </a:xfrm>
            <a:prstGeom prst="rect">
              <a:avLst/>
            </a:prstGeom>
          </p:spPr>
        </p:pic>
        <p:pic>
          <p:nvPicPr>
            <p:cNvPr id="9" name="Graphic 8">
              <a:extLst>
                <a:ext uri="{FF2B5EF4-FFF2-40B4-BE49-F238E27FC236}">
                  <a16:creationId xmlns:a16="http://schemas.microsoft.com/office/drawing/2014/main" id="{2BBDCAB2-6892-FE15-39FD-82F446E80D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2475" y="5373237"/>
              <a:ext cx="1484763" cy="1484763"/>
            </a:xfrm>
            <a:prstGeom prst="rect">
              <a:avLst/>
            </a:prstGeom>
          </p:spPr>
        </p:pic>
      </p:grpSp>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4" name="Content Placeholder 2">
            <a:extLst>
              <a:ext uri="{FF2B5EF4-FFF2-40B4-BE49-F238E27FC236}">
                <a16:creationId xmlns:a16="http://schemas.microsoft.com/office/drawing/2014/main" id="{6DD5DB93-121A-B297-E6DD-9478830F772D}"/>
              </a:ext>
            </a:extLst>
          </p:cNvPr>
          <p:cNvSpPr>
            <a:spLocks noGrp="1"/>
          </p:cNvSpPr>
          <p:nvPr>
            <p:ph idx="1" hasCustomPrompt="1"/>
          </p:nvPr>
        </p:nvSpPr>
        <p:spPr>
          <a:xfrm>
            <a:off x="428624" y="1446212"/>
            <a:ext cx="11337926" cy="4630737"/>
          </a:xfrm>
        </p:spPr>
        <p:txBody>
          <a:bodyPr/>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5" name="Slide Number Placeholder 5">
            <a:extLst>
              <a:ext uri="{FF2B5EF4-FFF2-40B4-BE49-F238E27FC236}">
                <a16:creationId xmlns:a16="http://schemas.microsoft.com/office/drawing/2014/main" id="{BDE734DA-A69E-9628-9005-8E3F6FFEB9D9}"/>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spTree>
    <p:extLst>
      <p:ext uri="{BB962C8B-B14F-4D97-AF65-F5344CB8AC3E}">
        <p14:creationId xmlns:p14="http://schemas.microsoft.com/office/powerpoint/2010/main" val="589998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272B4DF-76DC-9537-2195-0E94F371120D}"/>
              </a:ext>
              <a:ext uri="{C183D7F6-B498-43B3-948B-1728B52AA6E4}">
                <adec:decorative xmlns:adec="http://schemas.microsoft.com/office/drawing/2017/decorative" val="1"/>
              </a:ext>
            </a:extLst>
          </p:cNvPr>
          <p:cNvGrpSpPr/>
          <p:nvPr userDrawn="1"/>
        </p:nvGrpSpPr>
        <p:grpSpPr>
          <a:xfrm>
            <a:off x="9222475" y="3888475"/>
            <a:ext cx="2969526" cy="2969525"/>
            <a:chOff x="9222475" y="3888475"/>
            <a:chExt cx="2969526" cy="2969525"/>
          </a:xfrm>
          <a:solidFill>
            <a:schemeClr val="accent5"/>
          </a:solidFill>
        </p:grpSpPr>
        <p:pic>
          <p:nvPicPr>
            <p:cNvPr id="7" name="Graphic 6">
              <a:extLst>
                <a:ext uri="{FF2B5EF4-FFF2-40B4-BE49-F238E27FC236}">
                  <a16:creationId xmlns:a16="http://schemas.microsoft.com/office/drawing/2014/main" id="{3BE2DACD-A6E3-A318-9A8E-77CF05B097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a:off x="10707238" y="3888475"/>
              <a:ext cx="1484763" cy="1484763"/>
            </a:xfrm>
            <a:prstGeom prst="rect">
              <a:avLst/>
            </a:prstGeom>
          </p:spPr>
        </p:pic>
        <p:pic>
          <p:nvPicPr>
            <p:cNvPr id="9" name="Graphic 8">
              <a:extLst>
                <a:ext uri="{FF2B5EF4-FFF2-40B4-BE49-F238E27FC236}">
                  <a16:creationId xmlns:a16="http://schemas.microsoft.com/office/drawing/2014/main" id="{2BBDCAB2-6892-FE15-39FD-82F446E80D8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2475" y="5373237"/>
              <a:ext cx="1484763" cy="1484763"/>
            </a:xfrm>
            <a:prstGeom prst="rect">
              <a:avLst/>
            </a:prstGeom>
          </p:spPr>
        </p:pic>
      </p:grpSp>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6" name="Content Placeholder 2">
            <a:extLst>
              <a:ext uri="{FF2B5EF4-FFF2-40B4-BE49-F238E27FC236}">
                <a16:creationId xmlns:a16="http://schemas.microsoft.com/office/drawing/2014/main" id="{F942A06E-E4C7-D3E8-BDED-EF771CB11DC7}"/>
              </a:ext>
            </a:extLst>
          </p:cNvPr>
          <p:cNvSpPr>
            <a:spLocks noGrp="1"/>
          </p:cNvSpPr>
          <p:nvPr>
            <p:ph idx="1" hasCustomPrompt="1"/>
          </p:nvPr>
        </p:nvSpPr>
        <p:spPr>
          <a:xfrm>
            <a:off x="428624" y="1446212"/>
            <a:ext cx="11337926" cy="4630737"/>
          </a:xfrm>
        </p:spPr>
        <p:txBody>
          <a:bodyPr/>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5" name="Slide Number Placeholder 5">
            <a:extLst>
              <a:ext uri="{FF2B5EF4-FFF2-40B4-BE49-F238E27FC236}">
                <a16:creationId xmlns:a16="http://schemas.microsoft.com/office/drawing/2014/main" id="{BDE734DA-A69E-9628-9005-8E3F6FFEB9D9}"/>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spTree>
    <p:extLst>
      <p:ext uri="{BB962C8B-B14F-4D97-AF65-F5344CB8AC3E}">
        <p14:creationId xmlns:p14="http://schemas.microsoft.com/office/powerpoint/2010/main" val="4433225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4" name="Content Placeholder 2">
            <a:extLst>
              <a:ext uri="{FF2B5EF4-FFF2-40B4-BE49-F238E27FC236}">
                <a16:creationId xmlns:a16="http://schemas.microsoft.com/office/drawing/2014/main" id="{2C2E77BA-4420-33FD-4703-B3C9B3709560}"/>
              </a:ext>
            </a:extLst>
          </p:cNvPr>
          <p:cNvSpPr>
            <a:spLocks noGrp="1"/>
          </p:cNvSpPr>
          <p:nvPr>
            <p:ph idx="11" hasCustomPrompt="1"/>
          </p:nvPr>
        </p:nvSpPr>
        <p:spPr>
          <a:xfrm>
            <a:off x="3384645" y="1446212"/>
            <a:ext cx="8381904" cy="4630737"/>
          </a:xfrm>
        </p:spPr>
        <p:txBody>
          <a:bodyPr/>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5" name="Slide Number Placeholder 5">
            <a:extLst>
              <a:ext uri="{FF2B5EF4-FFF2-40B4-BE49-F238E27FC236}">
                <a16:creationId xmlns:a16="http://schemas.microsoft.com/office/drawing/2014/main" id="{BDE734DA-A69E-9628-9005-8E3F6FFEB9D9}"/>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grpSp>
        <p:nvGrpSpPr>
          <p:cNvPr id="12" name="Group 11">
            <a:extLst>
              <a:ext uri="{FF2B5EF4-FFF2-40B4-BE49-F238E27FC236}">
                <a16:creationId xmlns:a16="http://schemas.microsoft.com/office/drawing/2014/main" id="{29B04704-D297-7EBA-4063-575F9A18AE97}"/>
              </a:ext>
              <a:ext uri="{C183D7F6-B498-43B3-948B-1728B52AA6E4}">
                <adec:decorative xmlns:adec="http://schemas.microsoft.com/office/drawing/2017/decorative" val="1"/>
              </a:ext>
            </a:extLst>
          </p:cNvPr>
          <p:cNvGrpSpPr/>
          <p:nvPr userDrawn="1"/>
        </p:nvGrpSpPr>
        <p:grpSpPr>
          <a:xfrm>
            <a:off x="-1" y="1454680"/>
            <a:ext cx="3226526" cy="4616810"/>
            <a:chOff x="-1" y="1454680"/>
            <a:chExt cx="3226526" cy="4616810"/>
          </a:xfrm>
        </p:grpSpPr>
        <p:pic>
          <p:nvPicPr>
            <p:cNvPr id="10" name="Graphic 9">
              <a:extLst>
                <a:ext uri="{FF2B5EF4-FFF2-40B4-BE49-F238E27FC236}">
                  <a16:creationId xmlns:a16="http://schemas.microsoft.com/office/drawing/2014/main" id="{E2A83B14-DFD2-B90C-6387-CBF520E30D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918119" y="1454679"/>
              <a:ext cx="2308406" cy="2308407"/>
            </a:xfrm>
            <a:prstGeom prst="rect">
              <a:avLst/>
            </a:prstGeom>
          </p:spPr>
        </p:pic>
        <p:pic>
          <p:nvPicPr>
            <p:cNvPr id="11" name="Graphic 10">
              <a:extLst>
                <a:ext uri="{FF2B5EF4-FFF2-40B4-BE49-F238E27FC236}">
                  <a16:creationId xmlns:a16="http://schemas.microsoft.com/office/drawing/2014/main" id="{6816DF95-FC03-CC86-B8D8-20652505E240}"/>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60227"/>
            <a:stretch/>
          </p:blipFill>
          <p:spPr>
            <a:xfrm rot="10800000">
              <a:off x="-1" y="3763084"/>
              <a:ext cx="918119" cy="2308406"/>
            </a:xfrm>
            <a:prstGeom prst="rect">
              <a:avLst/>
            </a:prstGeom>
          </p:spPr>
        </p:pic>
      </p:grpSp>
    </p:spTree>
    <p:extLst>
      <p:ext uri="{BB962C8B-B14F-4D97-AF65-F5344CB8AC3E}">
        <p14:creationId xmlns:p14="http://schemas.microsoft.com/office/powerpoint/2010/main" val="11908474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6" name="Content Placeholder 2">
            <a:extLst>
              <a:ext uri="{FF2B5EF4-FFF2-40B4-BE49-F238E27FC236}">
                <a16:creationId xmlns:a16="http://schemas.microsoft.com/office/drawing/2014/main" id="{0B12C593-773C-E67F-DB83-82BD217D311F}"/>
              </a:ext>
            </a:extLst>
          </p:cNvPr>
          <p:cNvSpPr>
            <a:spLocks noGrp="1"/>
          </p:cNvSpPr>
          <p:nvPr>
            <p:ph idx="11" hasCustomPrompt="1"/>
          </p:nvPr>
        </p:nvSpPr>
        <p:spPr>
          <a:xfrm>
            <a:off x="3384645" y="1446212"/>
            <a:ext cx="8381904" cy="4630737"/>
          </a:xfrm>
        </p:spPr>
        <p:txBody>
          <a:bodyPr/>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5" name="Slide Number Placeholder 5">
            <a:extLst>
              <a:ext uri="{FF2B5EF4-FFF2-40B4-BE49-F238E27FC236}">
                <a16:creationId xmlns:a16="http://schemas.microsoft.com/office/drawing/2014/main" id="{BDE734DA-A69E-9628-9005-8E3F6FFEB9D9}"/>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grpSp>
        <p:nvGrpSpPr>
          <p:cNvPr id="7" name="Group 6">
            <a:extLst>
              <a:ext uri="{FF2B5EF4-FFF2-40B4-BE49-F238E27FC236}">
                <a16:creationId xmlns:a16="http://schemas.microsoft.com/office/drawing/2014/main" id="{F06DE2F9-7CCD-3A2F-30CC-C7D24C868994}"/>
              </a:ext>
              <a:ext uri="{C183D7F6-B498-43B3-948B-1728B52AA6E4}">
                <adec:decorative xmlns:adec="http://schemas.microsoft.com/office/drawing/2017/decorative" val="1"/>
              </a:ext>
            </a:extLst>
          </p:cNvPr>
          <p:cNvGrpSpPr/>
          <p:nvPr userDrawn="1"/>
        </p:nvGrpSpPr>
        <p:grpSpPr>
          <a:xfrm>
            <a:off x="-1" y="1454680"/>
            <a:ext cx="3226526" cy="4616810"/>
            <a:chOff x="-1" y="1454680"/>
            <a:chExt cx="3226526" cy="4616810"/>
          </a:xfrm>
        </p:grpSpPr>
        <p:pic>
          <p:nvPicPr>
            <p:cNvPr id="10" name="Graphic 9">
              <a:extLst>
                <a:ext uri="{FF2B5EF4-FFF2-40B4-BE49-F238E27FC236}">
                  <a16:creationId xmlns:a16="http://schemas.microsoft.com/office/drawing/2014/main" id="{E2A83B14-DFD2-B90C-6387-CBF520E30DC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918119" y="1454679"/>
              <a:ext cx="2308406" cy="2308407"/>
            </a:xfrm>
            <a:prstGeom prst="rect">
              <a:avLst/>
            </a:prstGeom>
          </p:spPr>
        </p:pic>
        <p:pic>
          <p:nvPicPr>
            <p:cNvPr id="4" name="Graphic 3">
              <a:extLst>
                <a:ext uri="{FF2B5EF4-FFF2-40B4-BE49-F238E27FC236}">
                  <a16:creationId xmlns:a16="http://schemas.microsoft.com/office/drawing/2014/main" id="{2628BD85-5B0A-7D0D-95ED-9672F51D74F6}"/>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60227"/>
            <a:stretch/>
          </p:blipFill>
          <p:spPr>
            <a:xfrm rot="10800000">
              <a:off x="-1" y="3763084"/>
              <a:ext cx="918119" cy="2308406"/>
            </a:xfrm>
            <a:prstGeom prst="rect">
              <a:avLst/>
            </a:prstGeom>
          </p:spPr>
        </p:pic>
      </p:grpSp>
    </p:spTree>
    <p:extLst>
      <p:ext uri="{BB962C8B-B14F-4D97-AF65-F5344CB8AC3E}">
        <p14:creationId xmlns:p14="http://schemas.microsoft.com/office/powerpoint/2010/main" val="18974128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4" name="Content Placeholder 2">
            <a:extLst>
              <a:ext uri="{FF2B5EF4-FFF2-40B4-BE49-F238E27FC236}">
                <a16:creationId xmlns:a16="http://schemas.microsoft.com/office/drawing/2014/main" id="{FB00E452-A8AB-FCA1-7196-432BABC0064A}"/>
              </a:ext>
            </a:extLst>
          </p:cNvPr>
          <p:cNvSpPr>
            <a:spLocks noGrp="1"/>
          </p:cNvSpPr>
          <p:nvPr>
            <p:ph idx="11" hasCustomPrompt="1"/>
          </p:nvPr>
        </p:nvSpPr>
        <p:spPr>
          <a:xfrm>
            <a:off x="2442950" y="1446212"/>
            <a:ext cx="9323600" cy="4630737"/>
          </a:xfrm>
        </p:spPr>
        <p:txBody>
          <a:bodyPr/>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5" name="Slide Number Placeholder 5">
            <a:extLst>
              <a:ext uri="{FF2B5EF4-FFF2-40B4-BE49-F238E27FC236}">
                <a16:creationId xmlns:a16="http://schemas.microsoft.com/office/drawing/2014/main" id="{BC708517-E931-5496-5E88-479ADB95C4CE}"/>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pic>
        <p:nvPicPr>
          <p:cNvPr id="6" name="Graphic 5">
            <a:extLst>
              <a:ext uri="{FF2B5EF4-FFF2-40B4-BE49-F238E27FC236}">
                <a16:creationId xmlns:a16="http://schemas.microsoft.com/office/drawing/2014/main" id="{FA81C286-D88F-FCF8-3B7F-C2AFE17B649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428624" y="1446213"/>
            <a:ext cx="1833350" cy="1833350"/>
          </a:xfrm>
          <a:prstGeom prst="rect">
            <a:avLst/>
          </a:prstGeom>
        </p:spPr>
      </p:pic>
    </p:spTree>
    <p:extLst>
      <p:ext uri="{BB962C8B-B14F-4D97-AF65-F5344CB8AC3E}">
        <p14:creationId xmlns:p14="http://schemas.microsoft.com/office/powerpoint/2010/main" val="39815653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4" name="Content Placeholder 2">
            <a:extLst>
              <a:ext uri="{FF2B5EF4-FFF2-40B4-BE49-F238E27FC236}">
                <a16:creationId xmlns:a16="http://schemas.microsoft.com/office/drawing/2014/main" id="{BF8EBD0A-DCBF-5697-AB86-E59F43E1D95B}"/>
              </a:ext>
            </a:extLst>
          </p:cNvPr>
          <p:cNvSpPr>
            <a:spLocks noGrp="1"/>
          </p:cNvSpPr>
          <p:nvPr>
            <p:ph idx="11" hasCustomPrompt="1"/>
          </p:nvPr>
        </p:nvSpPr>
        <p:spPr>
          <a:xfrm>
            <a:off x="2442950" y="1446212"/>
            <a:ext cx="9323600" cy="4630737"/>
          </a:xfrm>
        </p:spPr>
        <p:txBody>
          <a:bodyPr/>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5" name="Slide Number Placeholder 5">
            <a:extLst>
              <a:ext uri="{FF2B5EF4-FFF2-40B4-BE49-F238E27FC236}">
                <a16:creationId xmlns:a16="http://schemas.microsoft.com/office/drawing/2014/main" id="{BC708517-E931-5496-5E88-479ADB95C4CE}"/>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pic>
        <p:nvPicPr>
          <p:cNvPr id="6" name="Graphic 5">
            <a:extLst>
              <a:ext uri="{FF2B5EF4-FFF2-40B4-BE49-F238E27FC236}">
                <a16:creationId xmlns:a16="http://schemas.microsoft.com/office/drawing/2014/main" id="{FA81C286-D88F-FCF8-3B7F-C2AFE17B649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428624" y="1446213"/>
            <a:ext cx="1833350" cy="1833350"/>
          </a:xfrm>
          <a:prstGeom prst="rect">
            <a:avLst/>
          </a:prstGeom>
        </p:spPr>
      </p:pic>
    </p:spTree>
    <p:extLst>
      <p:ext uri="{BB962C8B-B14F-4D97-AF65-F5344CB8AC3E}">
        <p14:creationId xmlns:p14="http://schemas.microsoft.com/office/powerpoint/2010/main" val="143699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4" name="Content Placeholder 2">
            <a:extLst>
              <a:ext uri="{FF2B5EF4-FFF2-40B4-BE49-F238E27FC236}">
                <a16:creationId xmlns:a16="http://schemas.microsoft.com/office/drawing/2014/main" id="{34DCFC9F-3888-3FE8-C62C-CCD59B04A97D}"/>
              </a:ext>
            </a:extLst>
          </p:cNvPr>
          <p:cNvSpPr>
            <a:spLocks noGrp="1"/>
          </p:cNvSpPr>
          <p:nvPr>
            <p:ph idx="11" hasCustomPrompt="1"/>
          </p:nvPr>
        </p:nvSpPr>
        <p:spPr>
          <a:xfrm>
            <a:off x="2442950" y="1446212"/>
            <a:ext cx="9323600" cy="4630737"/>
          </a:xfrm>
        </p:spPr>
        <p:txBody>
          <a:bodyPr/>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5" name="Slide Number Placeholder 5">
            <a:extLst>
              <a:ext uri="{FF2B5EF4-FFF2-40B4-BE49-F238E27FC236}">
                <a16:creationId xmlns:a16="http://schemas.microsoft.com/office/drawing/2014/main" id="{BC708517-E931-5496-5E88-479ADB95C4CE}"/>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pic>
        <p:nvPicPr>
          <p:cNvPr id="6" name="Graphic 5">
            <a:extLst>
              <a:ext uri="{FF2B5EF4-FFF2-40B4-BE49-F238E27FC236}">
                <a16:creationId xmlns:a16="http://schemas.microsoft.com/office/drawing/2014/main" id="{FA81C286-D88F-FCF8-3B7F-C2AFE17B649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8624" y="4243599"/>
            <a:ext cx="1833350" cy="1833350"/>
          </a:xfrm>
          <a:prstGeom prst="rect">
            <a:avLst/>
          </a:prstGeom>
        </p:spPr>
      </p:pic>
    </p:spTree>
    <p:extLst>
      <p:ext uri="{BB962C8B-B14F-4D97-AF65-F5344CB8AC3E}">
        <p14:creationId xmlns:p14="http://schemas.microsoft.com/office/powerpoint/2010/main" val="200438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4" name="Content Placeholder 2">
            <a:extLst>
              <a:ext uri="{FF2B5EF4-FFF2-40B4-BE49-F238E27FC236}">
                <a16:creationId xmlns:a16="http://schemas.microsoft.com/office/drawing/2014/main" id="{73135E85-701C-2A07-70DF-01ECB1643946}"/>
              </a:ext>
            </a:extLst>
          </p:cNvPr>
          <p:cNvSpPr>
            <a:spLocks noGrp="1"/>
          </p:cNvSpPr>
          <p:nvPr>
            <p:ph idx="11" hasCustomPrompt="1"/>
          </p:nvPr>
        </p:nvSpPr>
        <p:spPr>
          <a:xfrm>
            <a:off x="2442950" y="1446212"/>
            <a:ext cx="9323600" cy="4630737"/>
          </a:xfrm>
        </p:spPr>
        <p:txBody>
          <a:bodyPr/>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5" name="Slide Number Placeholder 5">
            <a:extLst>
              <a:ext uri="{FF2B5EF4-FFF2-40B4-BE49-F238E27FC236}">
                <a16:creationId xmlns:a16="http://schemas.microsoft.com/office/drawing/2014/main" id="{BC708517-E931-5496-5E88-479ADB95C4CE}"/>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pic>
        <p:nvPicPr>
          <p:cNvPr id="6" name="Graphic 5">
            <a:extLst>
              <a:ext uri="{FF2B5EF4-FFF2-40B4-BE49-F238E27FC236}">
                <a16:creationId xmlns:a16="http://schemas.microsoft.com/office/drawing/2014/main" id="{FA81C286-D88F-FCF8-3B7F-C2AFE17B649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8624" y="4243599"/>
            <a:ext cx="1833350" cy="1833350"/>
          </a:xfrm>
          <a:prstGeom prst="rect">
            <a:avLst/>
          </a:prstGeom>
        </p:spPr>
      </p:pic>
    </p:spTree>
    <p:extLst>
      <p:ext uri="{BB962C8B-B14F-4D97-AF65-F5344CB8AC3E}">
        <p14:creationId xmlns:p14="http://schemas.microsoft.com/office/powerpoint/2010/main" val="3458688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10">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4B83068-C3D7-CF06-D0DA-182E373A26E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8729569" y="-14068"/>
            <a:ext cx="3490567" cy="3490567"/>
          </a:xfrm>
          <a:prstGeom prst="rect">
            <a:avLst/>
          </a:prstGeom>
        </p:spPr>
      </p:pic>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4" name="Content Placeholder 2">
            <a:extLst>
              <a:ext uri="{FF2B5EF4-FFF2-40B4-BE49-F238E27FC236}">
                <a16:creationId xmlns:a16="http://schemas.microsoft.com/office/drawing/2014/main" id="{EFFFDD0C-B234-E48F-1117-E71A1BF8BD15}"/>
              </a:ext>
            </a:extLst>
          </p:cNvPr>
          <p:cNvSpPr>
            <a:spLocks noGrp="1"/>
          </p:cNvSpPr>
          <p:nvPr>
            <p:ph idx="11" hasCustomPrompt="1"/>
          </p:nvPr>
        </p:nvSpPr>
        <p:spPr>
          <a:xfrm>
            <a:off x="428624" y="1446212"/>
            <a:ext cx="8442421" cy="4630737"/>
          </a:xfrm>
        </p:spPr>
        <p:txBody>
          <a:bodyPr/>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5" name="Slide Number Placeholder 5">
            <a:extLst>
              <a:ext uri="{FF2B5EF4-FFF2-40B4-BE49-F238E27FC236}">
                <a16:creationId xmlns:a16="http://schemas.microsoft.com/office/drawing/2014/main" id="{BDE734DA-A69E-9628-9005-8E3F6FFEB9D9}"/>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spTree>
    <p:extLst>
      <p:ext uri="{BB962C8B-B14F-4D97-AF65-F5344CB8AC3E}">
        <p14:creationId xmlns:p14="http://schemas.microsoft.com/office/powerpoint/2010/main" val="2542778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3">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BA3BD25-5930-04B1-68A5-F9BDC9B138EB}"/>
              </a:ext>
              <a:ext uri="{C183D7F6-B498-43B3-948B-1728B52AA6E4}">
                <adec:decorative xmlns:adec="http://schemas.microsoft.com/office/drawing/2017/decorative" val="1"/>
              </a:ext>
            </a:extLst>
          </p:cNvPr>
          <p:cNvGrpSpPr/>
          <p:nvPr userDrawn="1"/>
        </p:nvGrpSpPr>
        <p:grpSpPr>
          <a:xfrm>
            <a:off x="4467366" y="-2"/>
            <a:ext cx="7724635" cy="6858000"/>
            <a:chOff x="4467366" y="-2"/>
            <a:chExt cx="7724635" cy="6858000"/>
          </a:xfrm>
        </p:grpSpPr>
        <p:pic>
          <p:nvPicPr>
            <p:cNvPr id="2" name="Graphic 1">
              <a:extLst>
                <a:ext uri="{FF2B5EF4-FFF2-40B4-BE49-F238E27FC236}">
                  <a16:creationId xmlns:a16="http://schemas.microsoft.com/office/drawing/2014/main" id="{DCC1C307-4A11-8265-F1FF-AC20B78DEB9D}"/>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438"/>
            <a:stretch/>
          </p:blipFill>
          <p:spPr>
            <a:xfrm rot="5400000" flipH="1">
              <a:off x="4900683" y="3428998"/>
              <a:ext cx="2995683" cy="3862317"/>
            </a:xfrm>
            <a:prstGeom prst="rect">
              <a:avLst/>
            </a:prstGeom>
          </p:spPr>
        </p:pic>
        <p:pic>
          <p:nvPicPr>
            <p:cNvPr id="3" name="Graphic 2">
              <a:extLst>
                <a:ext uri="{FF2B5EF4-FFF2-40B4-BE49-F238E27FC236}">
                  <a16:creationId xmlns:a16="http://schemas.microsoft.com/office/drawing/2014/main" id="{E0CF8E77-A4EE-35C7-A5CD-F520193C39D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29684" y="-2"/>
              <a:ext cx="3862317" cy="3862317"/>
            </a:xfrm>
            <a:prstGeom prst="rect">
              <a:avLst/>
            </a:prstGeom>
          </p:spPr>
        </p:pic>
      </p:grpSp>
      <p:sp>
        <p:nvSpPr>
          <p:cNvPr id="10" name="Title 4">
            <a:extLst>
              <a:ext uri="{FF2B5EF4-FFF2-40B4-BE49-F238E27FC236}">
                <a16:creationId xmlns:a16="http://schemas.microsoft.com/office/drawing/2014/main" id="{A9E4E46B-8E80-22D6-A4AA-962991575ACA}"/>
              </a:ext>
            </a:extLst>
          </p:cNvPr>
          <p:cNvSpPr>
            <a:spLocks noGrp="1"/>
          </p:cNvSpPr>
          <p:nvPr>
            <p:ph type="title" hasCustomPrompt="1"/>
          </p:nvPr>
        </p:nvSpPr>
        <p:spPr>
          <a:xfrm>
            <a:off x="428625" y="530715"/>
            <a:ext cx="6766560" cy="1554480"/>
          </a:xfrm>
        </p:spPr>
        <p:txBody>
          <a:bodyPr anchor="b"/>
          <a:lstStyle>
            <a:lvl1pPr>
              <a:spcAft>
                <a:spcPts val="300"/>
              </a:spcAft>
              <a:defRPr lang="en-US" sz="4400" kern="1200" dirty="0">
                <a:solidFill>
                  <a:schemeClr val="accent1"/>
                </a:solidFill>
                <a:latin typeface="+mj-lt"/>
                <a:ea typeface="+mn-ea"/>
                <a:cs typeface="+mn-cs"/>
              </a:defRPr>
            </a:lvl1pPr>
          </a:lstStyle>
          <a:p>
            <a:r>
              <a:rPr lang="en-US"/>
              <a:t>Presentation title</a:t>
            </a:r>
          </a:p>
        </p:txBody>
      </p:sp>
      <p:sp>
        <p:nvSpPr>
          <p:cNvPr id="11" name="Text Placeholder 8">
            <a:extLst>
              <a:ext uri="{FF2B5EF4-FFF2-40B4-BE49-F238E27FC236}">
                <a16:creationId xmlns:a16="http://schemas.microsoft.com/office/drawing/2014/main" id="{B4B312D9-45D5-76C3-38DD-AA18B93BFBDB}"/>
              </a:ext>
            </a:extLst>
          </p:cNvPr>
          <p:cNvSpPr>
            <a:spLocks noGrp="1"/>
          </p:cNvSpPr>
          <p:nvPr>
            <p:ph type="body" sz="quarter" idx="13" hasCustomPrompt="1"/>
          </p:nvPr>
        </p:nvSpPr>
        <p:spPr>
          <a:xfrm>
            <a:off x="428625" y="2082422"/>
            <a:ext cx="6766560" cy="1216152"/>
          </a:xfrm>
        </p:spPr>
        <p:txBody>
          <a:bodyPr/>
          <a:lstStyle>
            <a:lvl1pPr marL="0" indent="0">
              <a:buNone/>
              <a:defRPr sz="3200">
                <a:solidFill>
                  <a:schemeClr val="accent3"/>
                </a:solidFill>
                <a:latin typeface="+mj-lt"/>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Subtitle</a:t>
            </a:r>
          </a:p>
        </p:txBody>
      </p:sp>
      <p:sp>
        <p:nvSpPr>
          <p:cNvPr id="12" name="Text Placeholder 9">
            <a:extLst>
              <a:ext uri="{FF2B5EF4-FFF2-40B4-BE49-F238E27FC236}">
                <a16:creationId xmlns:a16="http://schemas.microsoft.com/office/drawing/2014/main" id="{7D2D5D63-E8BA-926E-F60F-3C489D1CF733}"/>
              </a:ext>
            </a:extLst>
          </p:cNvPr>
          <p:cNvSpPr>
            <a:spLocks noGrp="1"/>
          </p:cNvSpPr>
          <p:nvPr>
            <p:ph type="body" sz="quarter" idx="15" hasCustomPrompt="1"/>
          </p:nvPr>
        </p:nvSpPr>
        <p:spPr>
          <a:xfrm>
            <a:off x="428625" y="4765675"/>
            <a:ext cx="3995928" cy="969264"/>
          </a:xfrm>
        </p:spPr>
        <p:txBody>
          <a:bodyPr/>
          <a:lstStyle>
            <a:lvl1pPr marL="0" indent="0">
              <a:buNone/>
              <a:defRPr lang="en-US" sz="1800" kern="1200" dirty="0">
                <a:solidFill>
                  <a:schemeClr val="accent3"/>
                </a:solidFill>
                <a:latin typeface="+mn-lt"/>
                <a:ea typeface="+mn-ea"/>
                <a:cs typeface="+mn-cs"/>
              </a:defRPr>
            </a:lvl1pPr>
          </a:lstStyle>
          <a:p>
            <a:pPr lvl="0"/>
            <a:r>
              <a:rPr lang="en-US"/>
              <a:t>Date</a:t>
            </a:r>
          </a:p>
        </p:txBody>
      </p:sp>
      <p:sp>
        <p:nvSpPr>
          <p:cNvPr id="4" name="Graphique 10" descr="Atos logo">
            <a:extLst>
              <a:ext uri="{FF2B5EF4-FFF2-40B4-BE49-F238E27FC236}">
                <a16:creationId xmlns:a16="http://schemas.microsoft.com/office/drawing/2014/main" id="{090DB5EA-F397-D75A-9B05-13145E2FB4AB}"/>
              </a:ext>
            </a:extLst>
          </p:cNvPr>
          <p:cNvSpPr>
            <a:spLocks noChangeAspect="1"/>
          </p:cNvSpPr>
          <p:nvPr userDrawn="1"/>
        </p:nvSpPr>
        <p:spPr>
          <a:xfrm>
            <a:off x="9848292" y="5921362"/>
            <a:ext cx="1920640" cy="587312"/>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accent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2873245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11">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4B83068-C3D7-CF06-D0DA-182E373A26E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8729569" y="-14068"/>
            <a:ext cx="3490567" cy="3490567"/>
          </a:xfrm>
          <a:prstGeom prst="rect">
            <a:avLst/>
          </a:prstGeom>
        </p:spPr>
      </p:pic>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4" name="Content Placeholder 2">
            <a:extLst>
              <a:ext uri="{FF2B5EF4-FFF2-40B4-BE49-F238E27FC236}">
                <a16:creationId xmlns:a16="http://schemas.microsoft.com/office/drawing/2014/main" id="{0CA31D4C-9EC0-0FDC-B08E-7FAC603BC4A8}"/>
              </a:ext>
            </a:extLst>
          </p:cNvPr>
          <p:cNvSpPr>
            <a:spLocks noGrp="1"/>
          </p:cNvSpPr>
          <p:nvPr>
            <p:ph idx="11" hasCustomPrompt="1"/>
          </p:nvPr>
        </p:nvSpPr>
        <p:spPr>
          <a:xfrm>
            <a:off x="428624" y="1446212"/>
            <a:ext cx="8442421" cy="4630737"/>
          </a:xfrm>
        </p:spPr>
        <p:txBody>
          <a:bodyPr/>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5" name="Slide Number Placeholder 5">
            <a:extLst>
              <a:ext uri="{FF2B5EF4-FFF2-40B4-BE49-F238E27FC236}">
                <a16:creationId xmlns:a16="http://schemas.microsoft.com/office/drawing/2014/main" id="{BDE734DA-A69E-9628-9005-8E3F6FFEB9D9}"/>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spTree>
    <p:extLst>
      <p:ext uri="{BB962C8B-B14F-4D97-AF65-F5344CB8AC3E}">
        <p14:creationId xmlns:p14="http://schemas.microsoft.com/office/powerpoint/2010/main" val="3049182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3" name="Content Placeholder 2">
            <a:extLst>
              <a:ext uri="{FF2B5EF4-FFF2-40B4-BE49-F238E27FC236}">
                <a16:creationId xmlns:a16="http://schemas.microsoft.com/office/drawing/2014/main" id="{DE53F9C9-7BFC-1D24-B33A-98C5AEE75744}"/>
              </a:ext>
            </a:extLst>
          </p:cNvPr>
          <p:cNvSpPr>
            <a:spLocks noGrp="1"/>
          </p:cNvSpPr>
          <p:nvPr>
            <p:ph idx="11" hasCustomPrompt="1"/>
          </p:nvPr>
        </p:nvSpPr>
        <p:spPr>
          <a:xfrm>
            <a:off x="2197290" y="3084394"/>
            <a:ext cx="6680491" cy="2992555"/>
          </a:xfrm>
        </p:spPr>
        <p:txBody>
          <a:bodyPr/>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5" name="Slide Number Placeholder 5">
            <a:extLst>
              <a:ext uri="{FF2B5EF4-FFF2-40B4-BE49-F238E27FC236}">
                <a16:creationId xmlns:a16="http://schemas.microsoft.com/office/drawing/2014/main" id="{BDE734DA-A69E-9628-9005-8E3F6FFEB9D9}"/>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grpSp>
        <p:nvGrpSpPr>
          <p:cNvPr id="4" name="Group 3">
            <a:extLst>
              <a:ext uri="{FF2B5EF4-FFF2-40B4-BE49-F238E27FC236}">
                <a16:creationId xmlns:a16="http://schemas.microsoft.com/office/drawing/2014/main" id="{D6A5A712-8133-290C-17E5-6ADEAD979366}"/>
              </a:ext>
              <a:ext uri="{C183D7F6-B498-43B3-948B-1728B52AA6E4}">
                <adec:decorative xmlns:adec="http://schemas.microsoft.com/office/drawing/2017/decorative" val="1"/>
              </a:ext>
            </a:extLst>
          </p:cNvPr>
          <p:cNvGrpSpPr/>
          <p:nvPr userDrawn="1"/>
        </p:nvGrpSpPr>
        <p:grpSpPr>
          <a:xfrm>
            <a:off x="428624" y="1446213"/>
            <a:ext cx="11343915" cy="4631059"/>
            <a:chOff x="428624" y="1446213"/>
            <a:chExt cx="11343915" cy="4631059"/>
          </a:xfrm>
        </p:grpSpPr>
        <p:pic>
          <p:nvPicPr>
            <p:cNvPr id="7" name="Graphic 6">
              <a:extLst>
                <a:ext uri="{FF2B5EF4-FFF2-40B4-BE49-F238E27FC236}">
                  <a16:creationId xmlns:a16="http://schemas.microsoft.com/office/drawing/2014/main" id="{64AC1AE4-3636-2591-EBF8-5A2493285F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8624" y="1446213"/>
              <a:ext cx="2734491" cy="2734491"/>
            </a:xfrm>
            <a:prstGeom prst="rect">
              <a:avLst/>
            </a:prstGeom>
          </p:spPr>
        </p:pic>
        <p:pic>
          <p:nvPicPr>
            <p:cNvPr id="10" name="Graphic 9">
              <a:extLst>
                <a:ext uri="{FF2B5EF4-FFF2-40B4-BE49-F238E27FC236}">
                  <a16:creationId xmlns:a16="http://schemas.microsoft.com/office/drawing/2014/main" id="{22501D31-6936-420C-ACFF-982A9191305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9038048" y="3342781"/>
              <a:ext cx="2734491" cy="2734491"/>
            </a:xfrm>
            <a:prstGeom prst="rect">
              <a:avLst/>
            </a:prstGeom>
          </p:spPr>
        </p:pic>
      </p:grpSp>
    </p:spTree>
    <p:extLst>
      <p:ext uri="{BB962C8B-B14F-4D97-AF65-F5344CB8AC3E}">
        <p14:creationId xmlns:p14="http://schemas.microsoft.com/office/powerpoint/2010/main" val="36000542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3" name="Content Placeholder 2">
            <a:extLst>
              <a:ext uri="{FF2B5EF4-FFF2-40B4-BE49-F238E27FC236}">
                <a16:creationId xmlns:a16="http://schemas.microsoft.com/office/drawing/2014/main" id="{A23D37F2-34C1-3164-2998-05614FE79C95}"/>
              </a:ext>
            </a:extLst>
          </p:cNvPr>
          <p:cNvSpPr>
            <a:spLocks noGrp="1"/>
          </p:cNvSpPr>
          <p:nvPr>
            <p:ph idx="11" hasCustomPrompt="1"/>
          </p:nvPr>
        </p:nvSpPr>
        <p:spPr>
          <a:xfrm>
            <a:off x="2197290" y="3084394"/>
            <a:ext cx="6680491" cy="2992555"/>
          </a:xfrm>
        </p:spPr>
        <p:txBody>
          <a:bodyPr/>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5" name="Slide Number Placeholder 5">
            <a:extLst>
              <a:ext uri="{FF2B5EF4-FFF2-40B4-BE49-F238E27FC236}">
                <a16:creationId xmlns:a16="http://schemas.microsoft.com/office/drawing/2014/main" id="{BDE734DA-A69E-9628-9005-8E3F6FFEB9D9}"/>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grpSp>
        <p:nvGrpSpPr>
          <p:cNvPr id="4" name="Group 3">
            <a:extLst>
              <a:ext uri="{FF2B5EF4-FFF2-40B4-BE49-F238E27FC236}">
                <a16:creationId xmlns:a16="http://schemas.microsoft.com/office/drawing/2014/main" id="{DB93FC7F-A043-26E0-2447-B14E4009E497}"/>
              </a:ext>
              <a:ext uri="{C183D7F6-B498-43B3-948B-1728B52AA6E4}">
                <adec:decorative xmlns:adec="http://schemas.microsoft.com/office/drawing/2017/decorative" val="1"/>
              </a:ext>
            </a:extLst>
          </p:cNvPr>
          <p:cNvGrpSpPr/>
          <p:nvPr userDrawn="1"/>
        </p:nvGrpSpPr>
        <p:grpSpPr>
          <a:xfrm>
            <a:off x="428624" y="1446213"/>
            <a:ext cx="11343915" cy="4631059"/>
            <a:chOff x="428624" y="1446213"/>
            <a:chExt cx="11343915" cy="4631059"/>
          </a:xfrm>
        </p:grpSpPr>
        <p:pic>
          <p:nvPicPr>
            <p:cNvPr id="7" name="Graphic 6">
              <a:extLst>
                <a:ext uri="{FF2B5EF4-FFF2-40B4-BE49-F238E27FC236}">
                  <a16:creationId xmlns:a16="http://schemas.microsoft.com/office/drawing/2014/main" id="{64AC1AE4-3636-2591-EBF8-5A2493285F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8624" y="1446213"/>
              <a:ext cx="2734491" cy="2734491"/>
            </a:xfrm>
            <a:prstGeom prst="rect">
              <a:avLst/>
            </a:prstGeom>
          </p:spPr>
        </p:pic>
        <p:pic>
          <p:nvPicPr>
            <p:cNvPr id="9" name="Graphic 8">
              <a:extLst>
                <a:ext uri="{FF2B5EF4-FFF2-40B4-BE49-F238E27FC236}">
                  <a16:creationId xmlns:a16="http://schemas.microsoft.com/office/drawing/2014/main" id="{7CD25A46-D852-06A3-C070-0D7F9D2DFDF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038048" y="3342781"/>
              <a:ext cx="2734491" cy="2734491"/>
            </a:xfrm>
            <a:prstGeom prst="rect">
              <a:avLst/>
            </a:prstGeom>
          </p:spPr>
        </p:pic>
      </p:grpSp>
    </p:spTree>
    <p:extLst>
      <p:ext uri="{BB962C8B-B14F-4D97-AF65-F5344CB8AC3E}">
        <p14:creationId xmlns:p14="http://schemas.microsoft.com/office/powerpoint/2010/main" val="35687827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6" name="Content Placeholder 2">
            <a:extLst>
              <a:ext uri="{FF2B5EF4-FFF2-40B4-BE49-F238E27FC236}">
                <a16:creationId xmlns:a16="http://schemas.microsoft.com/office/drawing/2014/main" id="{AC8AC44C-BB04-C5BB-3272-F65FD685E841}"/>
              </a:ext>
            </a:extLst>
          </p:cNvPr>
          <p:cNvSpPr>
            <a:spLocks noGrp="1"/>
          </p:cNvSpPr>
          <p:nvPr>
            <p:ph idx="11" hasCustomPrompt="1"/>
          </p:nvPr>
        </p:nvSpPr>
        <p:spPr>
          <a:xfrm>
            <a:off x="2197290" y="3084394"/>
            <a:ext cx="6680491" cy="2992555"/>
          </a:xfrm>
        </p:spPr>
        <p:txBody>
          <a:bodyPr/>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5" name="Slide Number Placeholder 5">
            <a:extLst>
              <a:ext uri="{FF2B5EF4-FFF2-40B4-BE49-F238E27FC236}">
                <a16:creationId xmlns:a16="http://schemas.microsoft.com/office/drawing/2014/main" id="{BDE734DA-A69E-9628-9005-8E3F6FFEB9D9}"/>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grpSp>
        <p:nvGrpSpPr>
          <p:cNvPr id="3" name="Group 2">
            <a:extLst>
              <a:ext uri="{FF2B5EF4-FFF2-40B4-BE49-F238E27FC236}">
                <a16:creationId xmlns:a16="http://schemas.microsoft.com/office/drawing/2014/main" id="{4DDA2B42-149F-7889-73F5-F477CDA98DAA}"/>
              </a:ext>
              <a:ext uri="{C183D7F6-B498-43B3-948B-1728B52AA6E4}">
                <adec:decorative xmlns:adec="http://schemas.microsoft.com/office/drawing/2017/decorative" val="1"/>
              </a:ext>
            </a:extLst>
          </p:cNvPr>
          <p:cNvGrpSpPr/>
          <p:nvPr userDrawn="1"/>
        </p:nvGrpSpPr>
        <p:grpSpPr>
          <a:xfrm>
            <a:off x="428624" y="1446213"/>
            <a:ext cx="11343915" cy="4631059"/>
            <a:chOff x="428624" y="1446213"/>
            <a:chExt cx="11343915" cy="4631059"/>
          </a:xfrm>
        </p:grpSpPr>
        <p:pic>
          <p:nvPicPr>
            <p:cNvPr id="7" name="Graphic 6">
              <a:extLst>
                <a:ext uri="{FF2B5EF4-FFF2-40B4-BE49-F238E27FC236}">
                  <a16:creationId xmlns:a16="http://schemas.microsoft.com/office/drawing/2014/main" id="{64AC1AE4-3636-2591-EBF8-5A2493285F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8624" y="1446213"/>
              <a:ext cx="2734491" cy="2734491"/>
            </a:xfrm>
            <a:prstGeom prst="rect">
              <a:avLst/>
            </a:prstGeom>
          </p:spPr>
        </p:pic>
        <p:pic>
          <p:nvPicPr>
            <p:cNvPr id="4" name="Graphic 3">
              <a:extLst>
                <a:ext uri="{FF2B5EF4-FFF2-40B4-BE49-F238E27FC236}">
                  <a16:creationId xmlns:a16="http://schemas.microsoft.com/office/drawing/2014/main" id="{DF69ABC1-670A-EF0D-7C56-BD06F9D02512}"/>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038048" y="3342781"/>
              <a:ext cx="2734491" cy="2734491"/>
            </a:xfrm>
            <a:prstGeom prst="rect">
              <a:avLst/>
            </a:prstGeom>
          </p:spPr>
        </p:pic>
      </p:grpSp>
    </p:spTree>
    <p:extLst>
      <p:ext uri="{BB962C8B-B14F-4D97-AF65-F5344CB8AC3E}">
        <p14:creationId xmlns:p14="http://schemas.microsoft.com/office/powerpoint/2010/main" val="42790667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lnSpc>
                <a:spcPct val="100000"/>
              </a:lnSpc>
              <a:defRPr/>
            </a:lvl1pPr>
          </a:lstStyle>
          <a:p>
            <a:r>
              <a:rPr lang="en-US"/>
              <a:t>Title</a:t>
            </a:r>
          </a:p>
        </p:txBody>
      </p:sp>
      <p:sp>
        <p:nvSpPr>
          <p:cNvPr id="4" name="Text Placeholder 7">
            <a:extLst>
              <a:ext uri="{FF2B5EF4-FFF2-40B4-BE49-F238E27FC236}">
                <a16:creationId xmlns:a16="http://schemas.microsoft.com/office/drawing/2014/main" id="{F0FEDF7D-16CB-CED7-A7AF-90CBDF7D67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3" name="Slide Number Placeholder 5">
            <a:extLst>
              <a:ext uri="{FF2B5EF4-FFF2-40B4-BE49-F238E27FC236}">
                <a16:creationId xmlns:a16="http://schemas.microsoft.com/office/drawing/2014/main" id="{835715C9-752F-27C5-8AC2-5672C84C6123}"/>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spTree>
    <p:extLst>
      <p:ext uri="{BB962C8B-B14F-4D97-AF65-F5344CB8AC3E}">
        <p14:creationId xmlns:p14="http://schemas.microsoft.com/office/powerpoint/2010/main" val="26932978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ithout titl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371D70F-68B5-DD4A-6E9F-DB676EF7BC3A}"/>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spTree>
    <p:extLst>
      <p:ext uri="{BB962C8B-B14F-4D97-AF65-F5344CB8AC3E}">
        <p14:creationId xmlns:p14="http://schemas.microsoft.com/office/powerpoint/2010/main" val="28836906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83729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7" name="Content Placeholder 2">
            <a:extLst>
              <a:ext uri="{FF2B5EF4-FFF2-40B4-BE49-F238E27FC236}">
                <a16:creationId xmlns:a16="http://schemas.microsoft.com/office/drawing/2014/main" id="{4F4ECEB7-E07A-7A71-72F2-6E250063872D}"/>
              </a:ext>
            </a:extLst>
          </p:cNvPr>
          <p:cNvSpPr>
            <a:spLocks noGrp="1"/>
          </p:cNvSpPr>
          <p:nvPr>
            <p:ph idx="12" hasCustomPrompt="1"/>
          </p:nvPr>
        </p:nvSpPr>
        <p:spPr>
          <a:xfrm>
            <a:off x="428624" y="1446212"/>
            <a:ext cx="5486400" cy="4630737"/>
          </a:xfrm>
        </p:spPr>
        <p:txBody>
          <a:bodyPr/>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9" name="Content Placeholder 2">
            <a:extLst>
              <a:ext uri="{FF2B5EF4-FFF2-40B4-BE49-F238E27FC236}">
                <a16:creationId xmlns:a16="http://schemas.microsoft.com/office/drawing/2014/main" id="{32FF7271-3C8C-31AB-981B-7467A0E264E1}"/>
              </a:ext>
            </a:extLst>
          </p:cNvPr>
          <p:cNvSpPr>
            <a:spLocks noGrp="1"/>
          </p:cNvSpPr>
          <p:nvPr>
            <p:ph idx="13" hasCustomPrompt="1"/>
          </p:nvPr>
        </p:nvSpPr>
        <p:spPr>
          <a:xfrm>
            <a:off x="6280150" y="1446212"/>
            <a:ext cx="5486400" cy="4630737"/>
          </a:xfrm>
        </p:spPr>
        <p:txBody>
          <a:bodyPr/>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4" name="Slide Number Placeholder 5">
            <a:extLst>
              <a:ext uri="{FF2B5EF4-FFF2-40B4-BE49-F238E27FC236}">
                <a16:creationId xmlns:a16="http://schemas.microsoft.com/office/drawing/2014/main" id="{DD5FC312-F0E9-0D35-0A90-49621D92794E}"/>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cxnSp>
        <p:nvCxnSpPr>
          <p:cNvPr id="3" name="Straight Connector 2">
            <a:extLst>
              <a:ext uri="{FF2B5EF4-FFF2-40B4-BE49-F238E27FC236}">
                <a16:creationId xmlns:a16="http://schemas.microsoft.com/office/drawing/2014/main" id="{1E0EAC6A-A6C2-66A3-C8C0-3F5ABACF7D2C}"/>
              </a:ext>
              <a:ext uri="{C183D7F6-B498-43B3-948B-1728B52AA6E4}">
                <adec:decorative xmlns:adec="http://schemas.microsoft.com/office/drawing/2017/decorative" val="1"/>
              </a:ext>
            </a:extLst>
          </p:cNvPr>
          <p:cNvCxnSpPr>
            <a:cxnSpLocks/>
          </p:cNvCxnSpPr>
          <p:nvPr userDrawn="1"/>
        </p:nvCxnSpPr>
        <p:spPr>
          <a:xfrm>
            <a:off x="6097587" y="1446213"/>
            <a:ext cx="0" cy="46307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1170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4" name="Text Placeholder 11">
            <a:extLst>
              <a:ext uri="{FF2B5EF4-FFF2-40B4-BE49-F238E27FC236}">
                <a16:creationId xmlns:a16="http://schemas.microsoft.com/office/drawing/2014/main" id="{2387BA6D-A7AE-3F35-E292-AB3A29B17098}"/>
              </a:ext>
            </a:extLst>
          </p:cNvPr>
          <p:cNvSpPr>
            <a:spLocks noGrp="1"/>
          </p:cNvSpPr>
          <p:nvPr>
            <p:ph type="body" sz="quarter" idx="13" hasCustomPrompt="1"/>
          </p:nvPr>
        </p:nvSpPr>
        <p:spPr>
          <a:xfrm>
            <a:off x="428624" y="1446212"/>
            <a:ext cx="3566160" cy="4630737"/>
          </a:xfrm>
        </p:spPr>
        <p:txBody>
          <a:bodyPr lIns="0" tIns="0" rIns="0" bIns="0"/>
          <a:lstStyle/>
          <a:p>
            <a:pPr lvl="0"/>
            <a:r>
              <a:rPr lang="en-US"/>
              <a:t>Level 01</a:t>
            </a:r>
          </a:p>
          <a:p>
            <a:pPr lvl="1"/>
            <a:r>
              <a:rPr lang="en-US"/>
              <a:t>Level 02</a:t>
            </a:r>
          </a:p>
          <a:p>
            <a:pPr lvl="2"/>
            <a:r>
              <a:rPr lang="en-US"/>
              <a:t>Level 03</a:t>
            </a:r>
          </a:p>
          <a:p>
            <a:pPr lvl="3"/>
            <a:r>
              <a:rPr lang="en-US"/>
              <a:t>Level 04</a:t>
            </a:r>
          </a:p>
        </p:txBody>
      </p:sp>
      <p:sp>
        <p:nvSpPr>
          <p:cNvPr id="9" name="Text Placeholder 11">
            <a:extLst>
              <a:ext uri="{FF2B5EF4-FFF2-40B4-BE49-F238E27FC236}">
                <a16:creationId xmlns:a16="http://schemas.microsoft.com/office/drawing/2014/main" id="{53EC500C-DC96-24C1-FB6D-38F10FFA079E}"/>
              </a:ext>
              <a:ext uri="{C183D7F6-B498-43B3-948B-1728B52AA6E4}">
                <adec:decorative xmlns:adec="http://schemas.microsoft.com/office/drawing/2017/decorative" val="0"/>
              </a:ext>
            </a:extLst>
          </p:cNvPr>
          <p:cNvSpPr>
            <a:spLocks noGrp="1"/>
          </p:cNvSpPr>
          <p:nvPr>
            <p:ph type="body" sz="quarter" idx="14" hasCustomPrompt="1"/>
          </p:nvPr>
        </p:nvSpPr>
        <p:spPr>
          <a:xfrm>
            <a:off x="4312920" y="1446212"/>
            <a:ext cx="3566160" cy="4630737"/>
          </a:xfrm>
        </p:spPr>
        <p:txBody>
          <a:bodyPr lIns="0" tIns="0" rIns="0" bIns="0"/>
          <a:lstStyle/>
          <a:p>
            <a:pPr lvl="0"/>
            <a:r>
              <a:rPr lang="en-US"/>
              <a:t>Level 01</a:t>
            </a:r>
          </a:p>
          <a:p>
            <a:pPr lvl="1"/>
            <a:r>
              <a:rPr lang="en-US"/>
              <a:t>Level 02</a:t>
            </a:r>
          </a:p>
          <a:p>
            <a:pPr lvl="2"/>
            <a:r>
              <a:rPr lang="en-US"/>
              <a:t>Level 03</a:t>
            </a:r>
          </a:p>
          <a:p>
            <a:pPr lvl="3"/>
            <a:r>
              <a:rPr lang="en-US"/>
              <a:t>Level 04</a:t>
            </a:r>
          </a:p>
        </p:txBody>
      </p:sp>
      <p:sp>
        <p:nvSpPr>
          <p:cNvPr id="10" name="Text Placeholder 11">
            <a:extLst>
              <a:ext uri="{FF2B5EF4-FFF2-40B4-BE49-F238E27FC236}">
                <a16:creationId xmlns:a16="http://schemas.microsoft.com/office/drawing/2014/main" id="{4B8D4FE2-3660-5569-5772-F7846E85E0EF}"/>
              </a:ext>
            </a:extLst>
          </p:cNvPr>
          <p:cNvSpPr>
            <a:spLocks noGrp="1"/>
          </p:cNvSpPr>
          <p:nvPr>
            <p:ph type="body" sz="quarter" idx="15" hasCustomPrompt="1"/>
          </p:nvPr>
        </p:nvSpPr>
        <p:spPr>
          <a:xfrm>
            <a:off x="8197215" y="1446212"/>
            <a:ext cx="3566160" cy="4630737"/>
          </a:xfrm>
        </p:spPr>
        <p:txBody>
          <a:bodyPr lIns="0" tIns="0" rIns="0" bIns="0"/>
          <a:lstStyle/>
          <a:p>
            <a:pPr lvl="0"/>
            <a:r>
              <a:rPr lang="en-US"/>
              <a:t>Level 01</a:t>
            </a:r>
          </a:p>
          <a:p>
            <a:pPr lvl="1"/>
            <a:r>
              <a:rPr lang="en-US"/>
              <a:t>Level 02</a:t>
            </a:r>
          </a:p>
          <a:p>
            <a:pPr lvl="2"/>
            <a:r>
              <a:rPr lang="en-US"/>
              <a:t>Level 03</a:t>
            </a:r>
          </a:p>
          <a:p>
            <a:pPr lvl="3"/>
            <a:r>
              <a:rPr lang="en-US"/>
              <a:t>Level 04</a:t>
            </a:r>
          </a:p>
        </p:txBody>
      </p:sp>
      <p:sp>
        <p:nvSpPr>
          <p:cNvPr id="6" name="Slide Number Placeholder 5">
            <a:extLst>
              <a:ext uri="{FF2B5EF4-FFF2-40B4-BE49-F238E27FC236}">
                <a16:creationId xmlns:a16="http://schemas.microsoft.com/office/drawing/2014/main" id="{AB30C074-8F33-E5B3-9A55-D11D3E78E9BC}"/>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grpSp>
        <p:nvGrpSpPr>
          <p:cNvPr id="7" name="Group 6">
            <a:extLst>
              <a:ext uri="{FF2B5EF4-FFF2-40B4-BE49-F238E27FC236}">
                <a16:creationId xmlns:a16="http://schemas.microsoft.com/office/drawing/2014/main" id="{B2B30B23-ADB1-011C-633E-A9D3A14F4F80}"/>
              </a:ext>
              <a:ext uri="{C183D7F6-B498-43B3-948B-1728B52AA6E4}">
                <adec:decorative xmlns:adec="http://schemas.microsoft.com/office/drawing/2017/decorative" val="1"/>
              </a:ext>
            </a:extLst>
          </p:cNvPr>
          <p:cNvGrpSpPr/>
          <p:nvPr userDrawn="1"/>
        </p:nvGrpSpPr>
        <p:grpSpPr>
          <a:xfrm>
            <a:off x="4153852" y="1446213"/>
            <a:ext cx="3884296" cy="4630737"/>
            <a:chOff x="4153852" y="1446213"/>
            <a:chExt cx="3884296" cy="4630737"/>
          </a:xfrm>
        </p:grpSpPr>
        <p:cxnSp>
          <p:nvCxnSpPr>
            <p:cNvPr id="3" name="Straight Connector 2">
              <a:extLst>
                <a:ext uri="{FF2B5EF4-FFF2-40B4-BE49-F238E27FC236}">
                  <a16:creationId xmlns:a16="http://schemas.microsoft.com/office/drawing/2014/main" id="{F8A737D2-6B87-DFC3-DA84-6860E12B811E}"/>
                </a:ext>
                <a:ext uri="{C183D7F6-B498-43B3-948B-1728B52AA6E4}">
                  <adec:decorative xmlns:adec="http://schemas.microsoft.com/office/drawing/2017/decorative" val="1"/>
                </a:ext>
              </a:extLst>
            </p:cNvPr>
            <p:cNvCxnSpPr>
              <a:cxnSpLocks/>
            </p:cNvCxnSpPr>
            <p:nvPr userDrawn="1"/>
          </p:nvCxnSpPr>
          <p:spPr>
            <a:xfrm>
              <a:off x="4153852" y="1446213"/>
              <a:ext cx="0" cy="46307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5432266-537A-E53F-5875-D324F4DFC0A5}"/>
                </a:ext>
                <a:ext uri="{C183D7F6-B498-43B3-948B-1728B52AA6E4}">
                  <adec:decorative xmlns:adec="http://schemas.microsoft.com/office/drawing/2017/decorative" val="1"/>
                </a:ext>
              </a:extLst>
            </p:cNvPr>
            <p:cNvCxnSpPr>
              <a:cxnSpLocks/>
            </p:cNvCxnSpPr>
            <p:nvPr userDrawn="1"/>
          </p:nvCxnSpPr>
          <p:spPr>
            <a:xfrm>
              <a:off x="8038148" y="1446213"/>
              <a:ext cx="0" cy="46307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33764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3" name="Text Placeholder 3">
            <a:extLst>
              <a:ext uri="{FF2B5EF4-FFF2-40B4-BE49-F238E27FC236}">
                <a16:creationId xmlns:a16="http://schemas.microsoft.com/office/drawing/2014/main" id="{AC80D85C-7F74-EF15-F42E-B26573598E05}"/>
              </a:ext>
            </a:extLst>
          </p:cNvPr>
          <p:cNvSpPr>
            <a:spLocks noGrp="1"/>
          </p:cNvSpPr>
          <p:nvPr>
            <p:ph type="body" sz="quarter" idx="21" hasCustomPrompt="1"/>
          </p:nvPr>
        </p:nvSpPr>
        <p:spPr>
          <a:xfrm>
            <a:off x="428624" y="1446213"/>
            <a:ext cx="5486400" cy="548640"/>
          </a:xfrm>
        </p:spPr>
        <p:txBody>
          <a:bodyPr anchor="ctr"/>
          <a:lstStyle>
            <a:lvl1pPr marL="0" indent="0">
              <a:spcAft>
                <a:spcPts val="0"/>
              </a:spcAft>
              <a:buNone/>
              <a:defRPr sz="1800">
                <a:solidFill>
                  <a:schemeClr val="accent1"/>
                </a:solidFill>
                <a:latin typeface="+mj-lt"/>
              </a:defRPr>
            </a:lvl1pPr>
          </a:lstStyle>
          <a:p>
            <a:pPr lvl="0"/>
            <a:r>
              <a:rPr lang="en-US"/>
              <a:t>Heading</a:t>
            </a:r>
          </a:p>
        </p:txBody>
      </p:sp>
      <p:sp>
        <p:nvSpPr>
          <p:cNvPr id="6" name="Content Placeholder 2">
            <a:extLst>
              <a:ext uri="{FF2B5EF4-FFF2-40B4-BE49-F238E27FC236}">
                <a16:creationId xmlns:a16="http://schemas.microsoft.com/office/drawing/2014/main" id="{5700FE41-5068-BC51-A4B6-593B5760B3DE}"/>
              </a:ext>
            </a:extLst>
          </p:cNvPr>
          <p:cNvSpPr>
            <a:spLocks noGrp="1"/>
          </p:cNvSpPr>
          <p:nvPr>
            <p:ph idx="12" hasCustomPrompt="1"/>
          </p:nvPr>
        </p:nvSpPr>
        <p:spPr>
          <a:xfrm>
            <a:off x="428624" y="1994854"/>
            <a:ext cx="5486400" cy="4082096"/>
          </a:xfrm>
        </p:spPr>
        <p:txBody>
          <a:bodyPr/>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4" name="Text Placeholder 3">
            <a:extLst>
              <a:ext uri="{FF2B5EF4-FFF2-40B4-BE49-F238E27FC236}">
                <a16:creationId xmlns:a16="http://schemas.microsoft.com/office/drawing/2014/main" id="{A0D33B2D-3680-CFA8-4922-DC944983F91C}"/>
              </a:ext>
            </a:extLst>
          </p:cNvPr>
          <p:cNvSpPr>
            <a:spLocks noGrp="1"/>
          </p:cNvSpPr>
          <p:nvPr>
            <p:ph type="body" sz="quarter" idx="22" hasCustomPrompt="1"/>
          </p:nvPr>
        </p:nvSpPr>
        <p:spPr>
          <a:xfrm>
            <a:off x="6280150" y="1446213"/>
            <a:ext cx="5486400" cy="548640"/>
          </a:xfrm>
        </p:spPr>
        <p:txBody>
          <a:bodyPr anchor="ctr"/>
          <a:lstStyle>
            <a:lvl1pPr marL="0" indent="0">
              <a:spcAft>
                <a:spcPts val="0"/>
              </a:spcAft>
              <a:buNone/>
              <a:defRPr sz="1800">
                <a:solidFill>
                  <a:schemeClr val="accent3"/>
                </a:solidFill>
                <a:latin typeface="+mj-lt"/>
              </a:defRPr>
            </a:lvl1pPr>
          </a:lstStyle>
          <a:p>
            <a:pPr lvl="0"/>
            <a:r>
              <a:rPr lang="en-US"/>
              <a:t>Heading</a:t>
            </a:r>
          </a:p>
        </p:txBody>
      </p:sp>
      <p:sp>
        <p:nvSpPr>
          <p:cNvPr id="7" name="Content Placeholder 2">
            <a:extLst>
              <a:ext uri="{FF2B5EF4-FFF2-40B4-BE49-F238E27FC236}">
                <a16:creationId xmlns:a16="http://schemas.microsoft.com/office/drawing/2014/main" id="{7D652B75-AA09-638D-B391-9800623F8056}"/>
              </a:ext>
            </a:extLst>
          </p:cNvPr>
          <p:cNvSpPr>
            <a:spLocks noGrp="1"/>
          </p:cNvSpPr>
          <p:nvPr>
            <p:ph idx="23" hasCustomPrompt="1"/>
          </p:nvPr>
        </p:nvSpPr>
        <p:spPr>
          <a:xfrm>
            <a:off x="6280150" y="1994854"/>
            <a:ext cx="5486400" cy="4082096"/>
          </a:xfrm>
        </p:spPr>
        <p:txBody>
          <a:bodyPr/>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5" name="Slide Number Placeholder 5">
            <a:extLst>
              <a:ext uri="{FF2B5EF4-FFF2-40B4-BE49-F238E27FC236}">
                <a16:creationId xmlns:a16="http://schemas.microsoft.com/office/drawing/2014/main" id="{1C26462A-B24E-6496-B1DF-273A6106E188}"/>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cxnSp>
        <p:nvCxnSpPr>
          <p:cNvPr id="24" name="Straight Connector 23">
            <a:extLst>
              <a:ext uri="{FF2B5EF4-FFF2-40B4-BE49-F238E27FC236}">
                <a16:creationId xmlns:a16="http://schemas.microsoft.com/office/drawing/2014/main" id="{211BA7B0-5B3E-37FB-ABC1-62CDDC761C13}"/>
              </a:ext>
              <a:ext uri="{C183D7F6-B498-43B3-948B-1728B52AA6E4}">
                <adec:decorative xmlns:adec="http://schemas.microsoft.com/office/drawing/2017/decorative" val="1"/>
              </a:ext>
            </a:extLst>
          </p:cNvPr>
          <p:cNvCxnSpPr>
            <a:cxnSpLocks/>
          </p:cNvCxnSpPr>
          <p:nvPr userDrawn="1"/>
        </p:nvCxnSpPr>
        <p:spPr>
          <a:xfrm>
            <a:off x="6097587" y="1446213"/>
            <a:ext cx="0" cy="46307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2238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4">
    <p:bg>
      <p:bgPr>
        <a:solidFill>
          <a:schemeClr val="accent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4ED5386-93F9-CDA8-E734-D9726F47303C}"/>
              </a:ext>
              <a:ext uri="{C183D7F6-B498-43B3-948B-1728B52AA6E4}">
                <adec:decorative xmlns:adec="http://schemas.microsoft.com/office/drawing/2017/decorative" val="1"/>
              </a:ext>
            </a:extLst>
          </p:cNvPr>
          <p:cNvGrpSpPr/>
          <p:nvPr userDrawn="1"/>
        </p:nvGrpSpPr>
        <p:grpSpPr>
          <a:xfrm>
            <a:off x="1703638" y="0"/>
            <a:ext cx="9768784" cy="6858000"/>
            <a:chOff x="1703638" y="0"/>
            <a:chExt cx="9768784" cy="6858000"/>
          </a:xfrm>
        </p:grpSpPr>
        <p:pic>
          <p:nvPicPr>
            <p:cNvPr id="6" name="Graphic 5">
              <a:extLst>
                <a:ext uri="{FF2B5EF4-FFF2-40B4-BE49-F238E27FC236}">
                  <a16:creationId xmlns:a16="http://schemas.microsoft.com/office/drawing/2014/main" id="{52CDB108-6598-0C55-80C9-43F0EA8BD0C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flipV="1">
              <a:off x="6588030" y="0"/>
              <a:ext cx="4884392" cy="4884392"/>
            </a:xfrm>
            <a:prstGeom prst="rect">
              <a:avLst/>
            </a:prstGeom>
          </p:spPr>
        </p:pic>
        <p:pic>
          <p:nvPicPr>
            <p:cNvPr id="8" name="Graphic 7">
              <a:extLst>
                <a:ext uri="{FF2B5EF4-FFF2-40B4-BE49-F238E27FC236}">
                  <a16:creationId xmlns:a16="http://schemas.microsoft.com/office/drawing/2014/main" id="{708434B2-C000-651C-6DD8-76477D020A4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9594"/>
            <a:stretch/>
          </p:blipFill>
          <p:spPr>
            <a:xfrm>
              <a:off x="1703638" y="4884393"/>
              <a:ext cx="4884392" cy="1973607"/>
            </a:xfrm>
            <a:prstGeom prst="rect">
              <a:avLst/>
            </a:prstGeom>
          </p:spPr>
        </p:pic>
      </p:grpSp>
      <p:sp>
        <p:nvSpPr>
          <p:cNvPr id="10" name="Title 4">
            <a:extLst>
              <a:ext uri="{FF2B5EF4-FFF2-40B4-BE49-F238E27FC236}">
                <a16:creationId xmlns:a16="http://schemas.microsoft.com/office/drawing/2014/main" id="{A9E4E46B-8E80-22D6-A4AA-962991575ACA}"/>
              </a:ext>
            </a:extLst>
          </p:cNvPr>
          <p:cNvSpPr>
            <a:spLocks noGrp="1"/>
          </p:cNvSpPr>
          <p:nvPr>
            <p:ph type="title" hasCustomPrompt="1"/>
          </p:nvPr>
        </p:nvSpPr>
        <p:spPr>
          <a:xfrm>
            <a:off x="428625" y="530715"/>
            <a:ext cx="6766560" cy="1554480"/>
          </a:xfrm>
        </p:spPr>
        <p:txBody>
          <a:bodyPr anchor="b"/>
          <a:lstStyle>
            <a:lvl1pPr>
              <a:spcAft>
                <a:spcPts val="300"/>
              </a:spcAft>
              <a:defRPr lang="en-US" sz="4400" kern="1200" dirty="0">
                <a:solidFill>
                  <a:schemeClr val="bg1"/>
                </a:solidFill>
                <a:latin typeface="+mj-lt"/>
                <a:ea typeface="+mn-ea"/>
                <a:cs typeface="+mn-cs"/>
              </a:defRPr>
            </a:lvl1pPr>
          </a:lstStyle>
          <a:p>
            <a:r>
              <a:rPr lang="en-US"/>
              <a:t>Presentation title</a:t>
            </a:r>
          </a:p>
        </p:txBody>
      </p:sp>
      <p:sp>
        <p:nvSpPr>
          <p:cNvPr id="11" name="Text Placeholder 8">
            <a:extLst>
              <a:ext uri="{FF2B5EF4-FFF2-40B4-BE49-F238E27FC236}">
                <a16:creationId xmlns:a16="http://schemas.microsoft.com/office/drawing/2014/main" id="{B4B312D9-45D5-76C3-38DD-AA18B93BFBDB}"/>
              </a:ext>
            </a:extLst>
          </p:cNvPr>
          <p:cNvSpPr>
            <a:spLocks noGrp="1"/>
          </p:cNvSpPr>
          <p:nvPr>
            <p:ph type="body" sz="quarter" idx="13" hasCustomPrompt="1"/>
          </p:nvPr>
        </p:nvSpPr>
        <p:spPr>
          <a:xfrm>
            <a:off x="428625" y="2082422"/>
            <a:ext cx="6766560" cy="1216152"/>
          </a:xfrm>
        </p:spPr>
        <p:txBody>
          <a:bodyPr/>
          <a:lstStyle>
            <a:lvl1pPr marL="0" indent="0">
              <a:buNone/>
              <a:defRPr sz="3200">
                <a:solidFill>
                  <a:schemeClr val="accent3"/>
                </a:solidFill>
                <a:latin typeface="+mj-lt"/>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Subtitle</a:t>
            </a:r>
          </a:p>
        </p:txBody>
      </p:sp>
      <p:sp>
        <p:nvSpPr>
          <p:cNvPr id="12" name="Text Placeholder 9">
            <a:extLst>
              <a:ext uri="{FF2B5EF4-FFF2-40B4-BE49-F238E27FC236}">
                <a16:creationId xmlns:a16="http://schemas.microsoft.com/office/drawing/2014/main" id="{7D2D5D63-E8BA-926E-F60F-3C489D1CF733}"/>
              </a:ext>
            </a:extLst>
          </p:cNvPr>
          <p:cNvSpPr>
            <a:spLocks noGrp="1"/>
          </p:cNvSpPr>
          <p:nvPr>
            <p:ph type="body" sz="quarter" idx="15" hasCustomPrompt="1"/>
          </p:nvPr>
        </p:nvSpPr>
        <p:spPr>
          <a:xfrm>
            <a:off x="428625" y="4765675"/>
            <a:ext cx="3995928" cy="969264"/>
          </a:xfrm>
        </p:spPr>
        <p:txBody>
          <a:bodyPr/>
          <a:lstStyle>
            <a:lvl1pPr marL="0" indent="0">
              <a:buNone/>
              <a:defRPr lang="en-US" sz="1800" kern="1200" dirty="0">
                <a:solidFill>
                  <a:schemeClr val="bg1"/>
                </a:solidFill>
                <a:latin typeface="+mn-lt"/>
                <a:ea typeface="+mn-ea"/>
                <a:cs typeface="+mn-cs"/>
              </a:defRPr>
            </a:lvl1pPr>
          </a:lstStyle>
          <a:p>
            <a:pPr lvl="0"/>
            <a:r>
              <a:rPr lang="en-US"/>
              <a:t>Date</a:t>
            </a:r>
          </a:p>
        </p:txBody>
      </p:sp>
      <p:sp>
        <p:nvSpPr>
          <p:cNvPr id="2" name="Graphique 10" descr="Atos logo">
            <a:extLst>
              <a:ext uri="{FF2B5EF4-FFF2-40B4-BE49-F238E27FC236}">
                <a16:creationId xmlns:a16="http://schemas.microsoft.com/office/drawing/2014/main" id="{4EAE2C9A-6617-E131-E7DC-EDB5219632CC}"/>
              </a:ext>
            </a:extLst>
          </p:cNvPr>
          <p:cNvSpPr>
            <a:spLocks noChangeAspect="1"/>
          </p:cNvSpPr>
          <p:nvPr userDrawn="1"/>
        </p:nvSpPr>
        <p:spPr>
          <a:xfrm>
            <a:off x="7805427" y="6024696"/>
            <a:ext cx="1582715" cy="48397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grpSp>
        <p:nvGrpSpPr>
          <p:cNvPr id="4" name="Group 3" descr="Client/Partner/Alliance logo placeholder text box">
            <a:extLst>
              <a:ext uri="{FF2B5EF4-FFF2-40B4-BE49-F238E27FC236}">
                <a16:creationId xmlns:a16="http://schemas.microsoft.com/office/drawing/2014/main" id="{FC6D797E-46C0-6931-DE5B-BADA16383D13}"/>
              </a:ext>
              <a:ext uri="{C183D7F6-B498-43B3-948B-1728B52AA6E4}">
                <adec:decorative xmlns:adec="http://schemas.microsoft.com/office/drawing/2017/decorative" val="0"/>
              </a:ext>
            </a:extLst>
          </p:cNvPr>
          <p:cNvGrpSpPr/>
          <p:nvPr userDrawn="1"/>
        </p:nvGrpSpPr>
        <p:grpSpPr>
          <a:xfrm>
            <a:off x="12439558" y="6039739"/>
            <a:ext cx="2291081" cy="743281"/>
            <a:chOff x="9462769" y="4607169"/>
            <a:chExt cx="2291081" cy="743281"/>
          </a:xfrm>
        </p:grpSpPr>
        <p:sp>
          <p:nvSpPr>
            <p:cNvPr id="5" name="Rectangle 4">
              <a:extLst>
                <a:ext uri="{FF2B5EF4-FFF2-40B4-BE49-F238E27FC236}">
                  <a16:creationId xmlns:a16="http://schemas.microsoft.com/office/drawing/2014/main" id="{D822352F-7391-98C4-F87B-0D47FB92F00D}"/>
                </a:ext>
              </a:extLst>
            </p:cNvPr>
            <p:cNvSpPr/>
            <p:nvPr/>
          </p:nvSpPr>
          <p:spPr>
            <a:xfrm>
              <a:off x="10102849" y="4607169"/>
              <a:ext cx="1651001" cy="74328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a:solidFill>
                    <a:schemeClr val="tx1"/>
                  </a:solidFill>
                </a:rPr>
                <a:t>Place the partner or alliance</a:t>
              </a:r>
              <a:br>
                <a:rPr lang="en-US" sz="1400">
                  <a:solidFill>
                    <a:schemeClr val="tx1"/>
                  </a:solidFill>
                </a:rPr>
              </a:br>
              <a:r>
                <a:rPr lang="en-US" sz="1400">
                  <a:solidFill>
                    <a:schemeClr val="tx1"/>
                  </a:solidFill>
                </a:rPr>
                <a:t>logo here</a:t>
              </a:r>
            </a:p>
          </p:txBody>
        </p:sp>
        <p:cxnSp>
          <p:nvCxnSpPr>
            <p:cNvPr id="7" name="Straight Arrow Connector 6">
              <a:extLst>
                <a:ext uri="{FF2B5EF4-FFF2-40B4-BE49-F238E27FC236}">
                  <a16:creationId xmlns:a16="http://schemas.microsoft.com/office/drawing/2014/main" id="{E0415C20-974D-3C5A-FB64-90A65740B1FA}"/>
                </a:ext>
              </a:extLst>
            </p:cNvPr>
            <p:cNvCxnSpPr>
              <a:cxnSpLocks/>
            </p:cNvCxnSpPr>
            <p:nvPr/>
          </p:nvCxnSpPr>
          <p:spPr>
            <a:xfrm rot="5400000">
              <a:off x="9782809" y="4658769"/>
              <a:ext cx="0" cy="640080"/>
            </a:xfrm>
            <a:prstGeom prst="straightConnector1">
              <a:avLst/>
            </a:prstGeom>
            <a:ln w="28575">
              <a:solidFill>
                <a:srgbClr val="FFFF00"/>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D82F4E58-5BE5-7AAF-3296-A6ADEFF55B2D}"/>
              </a:ext>
              <a:ext uri="{C183D7F6-B498-43B3-948B-1728B52AA6E4}">
                <adec:decorative xmlns:adec="http://schemas.microsoft.com/office/drawing/2017/decorative" val="1"/>
              </a:ext>
            </a:extLst>
          </p:cNvPr>
          <p:cNvCxnSpPr>
            <a:cxnSpLocks/>
          </p:cNvCxnSpPr>
          <p:nvPr userDrawn="1"/>
        </p:nvCxnSpPr>
        <p:spPr>
          <a:xfrm>
            <a:off x="9783891" y="5940279"/>
            <a:ext cx="0" cy="6492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0606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column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6" name="Text Placeholder 3">
            <a:extLst>
              <a:ext uri="{FF2B5EF4-FFF2-40B4-BE49-F238E27FC236}">
                <a16:creationId xmlns:a16="http://schemas.microsoft.com/office/drawing/2014/main" id="{F7CC7CBF-5CAC-89DF-85B0-F8F79253431F}"/>
              </a:ext>
            </a:extLst>
          </p:cNvPr>
          <p:cNvSpPr>
            <a:spLocks noGrp="1"/>
          </p:cNvSpPr>
          <p:nvPr>
            <p:ph type="body" sz="quarter" idx="21" hasCustomPrompt="1"/>
          </p:nvPr>
        </p:nvSpPr>
        <p:spPr>
          <a:xfrm>
            <a:off x="428624" y="1446213"/>
            <a:ext cx="3566160" cy="548640"/>
          </a:xfrm>
        </p:spPr>
        <p:txBody>
          <a:bodyPr anchor="ctr"/>
          <a:lstStyle>
            <a:lvl1pPr marL="0" indent="0">
              <a:spcAft>
                <a:spcPts val="0"/>
              </a:spcAft>
              <a:buNone/>
              <a:defRPr sz="1800">
                <a:solidFill>
                  <a:schemeClr val="accent1"/>
                </a:solidFill>
                <a:latin typeface="+mj-lt"/>
              </a:defRPr>
            </a:lvl1pPr>
          </a:lstStyle>
          <a:p>
            <a:pPr lvl="0"/>
            <a:r>
              <a:rPr lang="en-US"/>
              <a:t>Heading</a:t>
            </a:r>
          </a:p>
        </p:txBody>
      </p:sp>
      <p:sp>
        <p:nvSpPr>
          <p:cNvPr id="12" name="Text Placeholder 11">
            <a:extLst>
              <a:ext uri="{FF2B5EF4-FFF2-40B4-BE49-F238E27FC236}">
                <a16:creationId xmlns:a16="http://schemas.microsoft.com/office/drawing/2014/main" id="{59890119-6112-A65C-5D5F-826D3A8F06E7}"/>
              </a:ext>
            </a:extLst>
          </p:cNvPr>
          <p:cNvSpPr>
            <a:spLocks noGrp="1"/>
          </p:cNvSpPr>
          <p:nvPr>
            <p:ph type="body" sz="quarter" idx="13" hasCustomPrompt="1"/>
          </p:nvPr>
        </p:nvSpPr>
        <p:spPr>
          <a:xfrm>
            <a:off x="428624" y="1994854"/>
            <a:ext cx="3566160" cy="4082096"/>
          </a:xfrm>
        </p:spPr>
        <p:txBody>
          <a:bodyPr lIns="0" tIns="73152" rIns="91440" bIns="45720"/>
          <a:lstStyle>
            <a:lvl1pPr>
              <a:defRPr sz="1400"/>
            </a:lvl1pPr>
            <a:lvl2pPr>
              <a:defRPr sz="1400"/>
            </a:lvl2pPr>
            <a:lvl3pPr>
              <a:defRPr sz="1400"/>
            </a:lvl3pPr>
            <a:lvl4pPr>
              <a:defRPr sz="1400"/>
            </a:lvl4pPr>
          </a:lstStyle>
          <a:p>
            <a:pPr lvl="0"/>
            <a:r>
              <a:rPr lang="en-US"/>
              <a:t>Level 01</a:t>
            </a:r>
          </a:p>
          <a:p>
            <a:pPr lvl="1"/>
            <a:r>
              <a:rPr lang="en-US"/>
              <a:t>Level 02</a:t>
            </a:r>
          </a:p>
          <a:p>
            <a:pPr lvl="2"/>
            <a:r>
              <a:rPr lang="en-US"/>
              <a:t>Level 03</a:t>
            </a:r>
          </a:p>
          <a:p>
            <a:pPr lvl="3"/>
            <a:r>
              <a:rPr lang="en-US"/>
              <a:t>Level 04</a:t>
            </a:r>
          </a:p>
        </p:txBody>
      </p:sp>
      <p:sp>
        <p:nvSpPr>
          <p:cNvPr id="4" name="Text Placeholder 3">
            <a:extLst>
              <a:ext uri="{FF2B5EF4-FFF2-40B4-BE49-F238E27FC236}">
                <a16:creationId xmlns:a16="http://schemas.microsoft.com/office/drawing/2014/main" id="{B299E64B-3AEF-5121-CC02-A5BF0E2C2E35}"/>
              </a:ext>
            </a:extLst>
          </p:cNvPr>
          <p:cNvSpPr>
            <a:spLocks noGrp="1"/>
          </p:cNvSpPr>
          <p:nvPr>
            <p:ph type="body" sz="quarter" idx="19" hasCustomPrompt="1"/>
          </p:nvPr>
        </p:nvSpPr>
        <p:spPr>
          <a:xfrm>
            <a:off x="4318707" y="1446213"/>
            <a:ext cx="3566160" cy="548640"/>
          </a:xfrm>
        </p:spPr>
        <p:txBody>
          <a:bodyPr anchor="ctr"/>
          <a:lstStyle>
            <a:lvl1pPr marL="0" indent="0">
              <a:spcAft>
                <a:spcPts val="0"/>
              </a:spcAft>
              <a:buNone/>
              <a:defRPr sz="1800">
                <a:solidFill>
                  <a:schemeClr val="accent3"/>
                </a:solidFill>
                <a:latin typeface="+mj-lt"/>
              </a:defRPr>
            </a:lvl1pPr>
          </a:lstStyle>
          <a:p>
            <a:pPr lvl="0"/>
            <a:r>
              <a:rPr lang="en-US"/>
              <a:t>Heading</a:t>
            </a:r>
          </a:p>
        </p:txBody>
      </p:sp>
      <p:sp>
        <p:nvSpPr>
          <p:cNvPr id="16" name="Text Placeholder 11">
            <a:extLst>
              <a:ext uri="{FF2B5EF4-FFF2-40B4-BE49-F238E27FC236}">
                <a16:creationId xmlns:a16="http://schemas.microsoft.com/office/drawing/2014/main" id="{12B314BB-47D3-B217-085B-FF4087FD57ED}"/>
              </a:ext>
            </a:extLst>
          </p:cNvPr>
          <p:cNvSpPr>
            <a:spLocks noGrp="1"/>
          </p:cNvSpPr>
          <p:nvPr>
            <p:ph type="body" sz="quarter" idx="15" hasCustomPrompt="1"/>
          </p:nvPr>
        </p:nvSpPr>
        <p:spPr>
          <a:xfrm>
            <a:off x="4318707" y="1994854"/>
            <a:ext cx="3566160" cy="4082096"/>
          </a:xfrm>
        </p:spPr>
        <p:txBody>
          <a:bodyPr lIns="0" tIns="73152" rIns="91440" bIns="45720"/>
          <a:lstStyle>
            <a:lvl1pPr>
              <a:defRPr sz="1400"/>
            </a:lvl1pPr>
            <a:lvl2pPr>
              <a:defRPr sz="1400"/>
            </a:lvl2pPr>
            <a:lvl3pPr>
              <a:defRPr sz="1400"/>
            </a:lvl3pPr>
            <a:lvl4pPr>
              <a:defRPr sz="1400"/>
            </a:lvl4pPr>
          </a:lstStyle>
          <a:p>
            <a:pPr lvl="0"/>
            <a:r>
              <a:rPr lang="en-US"/>
              <a:t>Level 01</a:t>
            </a:r>
          </a:p>
          <a:p>
            <a:pPr lvl="1"/>
            <a:r>
              <a:rPr lang="en-US"/>
              <a:t>Level 02</a:t>
            </a:r>
          </a:p>
          <a:p>
            <a:pPr lvl="2"/>
            <a:r>
              <a:rPr lang="en-US"/>
              <a:t>Level 03</a:t>
            </a:r>
          </a:p>
          <a:p>
            <a:pPr lvl="3"/>
            <a:r>
              <a:rPr lang="en-US"/>
              <a:t>Level 04</a:t>
            </a:r>
          </a:p>
        </p:txBody>
      </p:sp>
      <p:sp>
        <p:nvSpPr>
          <p:cNvPr id="5" name="Text Placeholder 3">
            <a:extLst>
              <a:ext uri="{FF2B5EF4-FFF2-40B4-BE49-F238E27FC236}">
                <a16:creationId xmlns:a16="http://schemas.microsoft.com/office/drawing/2014/main" id="{7F70AEA1-0FFB-C5AB-EE1A-EBC0EB80289D}"/>
              </a:ext>
            </a:extLst>
          </p:cNvPr>
          <p:cNvSpPr>
            <a:spLocks noGrp="1"/>
          </p:cNvSpPr>
          <p:nvPr>
            <p:ph type="body" sz="quarter" idx="20" hasCustomPrompt="1"/>
          </p:nvPr>
        </p:nvSpPr>
        <p:spPr>
          <a:xfrm>
            <a:off x="8208790" y="1446213"/>
            <a:ext cx="3566160" cy="548640"/>
          </a:xfrm>
        </p:spPr>
        <p:txBody>
          <a:bodyPr anchor="ctr"/>
          <a:lstStyle>
            <a:lvl1pPr marL="0" indent="0">
              <a:spcAft>
                <a:spcPts val="0"/>
              </a:spcAft>
              <a:buNone/>
              <a:defRPr sz="1800">
                <a:solidFill>
                  <a:schemeClr val="accent5"/>
                </a:solidFill>
                <a:latin typeface="+mj-lt"/>
              </a:defRPr>
            </a:lvl1pPr>
          </a:lstStyle>
          <a:p>
            <a:pPr lvl="0"/>
            <a:r>
              <a:rPr lang="en-US"/>
              <a:t>Heading</a:t>
            </a:r>
          </a:p>
        </p:txBody>
      </p:sp>
      <p:sp>
        <p:nvSpPr>
          <p:cNvPr id="18" name="Text Placeholder 11">
            <a:extLst>
              <a:ext uri="{FF2B5EF4-FFF2-40B4-BE49-F238E27FC236}">
                <a16:creationId xmlns:a16="http://schemas.microsoft.com/office/drawing/2014/main" id="{56A08DAB-4054-6D4C-0D9A-23E95A1C1CD2}"/>
              </a:ext>
            </a:extLst>
          </p:cNvPr>
          <p:cNvSpPr>
            <a:spLocks noGrp="1"/>
          </p:cNvSpPr>
          <p:nvPr>
            <p:ph type="body" sz="quarter" idx="17" hasCustomPrompt="1"/>
          </p:nvPr>
        </p:nvSpPr>
        <p:spPr>
          <a:xfrm>
            <a:off x="8208790" y="1994854"/>
            <a:ext cx="3566160" cy="4082096"/>
          </a:xfrm>
        </p:spPr>
        <p:txBody>
          <a:bodyPr lIns="0" tIns="73152" rIns="91440" bIns="45720"/>
          <a:lstStyle>
            <a:lvl1pPr>
              <a:defRPr sz="1400"/>
            </a:lvl1pPr>
            <a:lvl2pPr>
              <a:defRPr sz="1400"/>
            </a:lvl2pPr>
            <a:lvl3pPr>
              <a:defRPr sz="1400"/>
            </a:lvl3pPr>
            <a:lvl4pPr>
              <a:defRPr sz="1400"/>
            </a:lvl4pPr>
          </a:lstStyle>
          <a:p>
            <a:pPr lvl="0"/>
            <a:r>
              <a:rPr lang="en-US"/>
              <a:t>Level 01</a:t>
            </a:r>
          </a:p>
          <a:p>
            <a:pPr lvl="1"/>
            <a:r>
              <a:rPr lang="en-US"/>
              <a:t>Level 02</a:t>
            </a:r>
          </a:p>
          <a:p>
            <a:pPr lvl="2"/>
            <a:r>
              <a:rPr lang="en-US"/>
              <a:t>Level 03</a:t>
            </a:r>
          </a:p>
          <a:p>
            <a:pPr lvl="3"/>
            <a:r>
              <a:rPr lang="en-US"/>
              <a:t>Level 04</a:t>
            </a:r>
          </a:p>
        </p:txBody>
      </p:sp>
      <p:sp>
        <p:nvSpPr>
          <p:cNvPr id="3" name="Slide Number Placeholder 5">
            <a:extLst>
              <a:ext uri="{FF2B5EF4-FFF2-40B4-BE49-F238E27FC236}">
                <a16:creationId xmlns:a16="http://schemas.microsoft.com/office/drawing/2014/main" id="{86B26CC1-EC68-EFF1-594A-E7D62DC165B8}"/>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grpSp>
        <p:nvGrpSpPr>
          <p:cNvPr id="10" name="Group 9">
            <a:extLst>
              <a:ext uri="{FF2B5EF4-FFF2-40B4-BE49-F238E27FC236}">
                <a16:creationId xmlns:a16="http://schemas.microsoft.com/office/drawing/2014/main" id="{D9F1CD4A-4EE0-2AF7-2ECD-C8C5F0390D21}"/>
              </a:ext>
              <a:ext uri="{C183D7F6-B498-43B3-948B-1728B52AA6E4}">
                <adec:decorative xmlns:adec="http://schemas.microsoft.com/office/drawing/2017/decorative" val="1"/>
              </a:ext>
            </a:extLst>
          </p:cNvPr>
          <p:cNvGrpSpPr/>
          <p:nvPr userDrawn="1"/>
        </p:nvGrpSpPr>
        <p:grpSpPr>
          <a:xfrm>
            <a:off x="4153852" y="1446213"/>
            <a:ext cx="3892977" cy="4630737"/>
            <a:chOff x="4153852" y="1446213"/>
            <a:chExt cx="3892977" cy="4630737"/>
          </a:xfrm>
        </p:grpSpPr>
        <p:cxnSp>
          <p:nvCxnSpPr>
            <p:cNvPr id="7" name="Straight Connector 6">
              <a:extLst>
                <a:ext uri="{FF2B5EF4-FFF2-40B4-BE49-F238E27FC236}">
                  <a16:creationId xmlns:a16="http://schemas.microsoft.com/office/drawing/2014/main" id="{8055F457-6C59-9205-5BC8-37A6E312F763}"/>
                </a:ext>
              </a:extLst>
            </p:cNvPr>
            <p:cNvCxnSpPr>
              <a:cxnSpLocks/>
            </p:cNvCxnSpPr>
            <p:nvPr userDrawn="1"/>
          </p:nvCxnSpPr>
          <p:spPr>
            <a:xfrm>
              <a:off x="4153852" y="1446213"/>
              <a:ext cx="0" cy="46307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8317E02-C121-6BA0-DE8E-02D7575D7C7C}"/>
                </a:ext>
              </a:extLst>
            </p:cNvPr>
            <p:cNvCxnSpPr>
              <a:cxnSpLocks/>
            </p:cNvCxnSpPr>
            <p:nvPr userDrawn="1"/>
          </p:nvCxnSpPr>
          <p:spPr>
            <a:xfrm>
              <a:off x="8046829" y="1446213"/>
              <a:ext cx="0" cy="46307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22889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column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6" name="Text Placeholder 3">
            <a:extLst>
              <a:ext uri="{FF2B5EF4-FFF2-40B4-BE49-F238E27FC236}">
                <a16:creationId xmlns:a16="http://schemas.microsoft.com/office/drawing/2014/main" id="{36933FFB-20BC-0D38-2EC5-3BBF25322C4E}"/>
              </a:ext>
            </a:extLst>
          </p:cNvPr>
          <p:cNvSpPr>
            <a:spLocks noGrp="1"/>
          </p:cNvSpPr>
          <p:nvPr>
            <p:ph type="body" sz="quarter" idx="21" hasCustomPrompt="1"/>
          </p:nvPr>
        </p:nvSpPr>
        <p:spPr>
          <a:xfrm>
            <a:off x="428624" y="1446213"/>
            <a:ext cx="2651760" cy="548640"/>
          </a:xfrm>
        </p:spPr>
        <p:txBody>
          <a:bodyPr anchor="ctr"/>
          <a:lstStyle>
            <a:lvl1pPr marL="0" indent="0">
              <a:spcAft>
                <a:spcPts val="0"/>
              </a:spcAft>
              <a:buNone/>
              <a:defRPr sz="1600">
                <a:solidFill>
                  <a:schemeClr val="accent1"/>
                </a:solidFill>
                <a:latin typeface="+mj-lt"/>
              </a:defRPr>
            </a:lvl1pPr>
          </a:lstStyle>
          <a:p>
            <a:pPr lvl="0"/>
            <a:r>
              <a:rPr lang="en-US"/>
              <a:t>Heading</a:t>
            </a:r>
          </a:p>
        </p:txBody>
      </p:sp>
      <p:sp>
        <p:nvSpPr>
          <p:cNvPr id="12" name="Text Placeholder 11">
            <a:extLst>
              <a:ext uri="{FF2B5EF4-FFF2-40B4-BE49-F238E27FC236}">
                <a16:creationId xmlns:a16="http://schemas.microsoft.com/office/drawing/2014/main" id="{59890119-6112-A65C-5D5F-826D3A8F06E7}"/>
              </a:ext>
            </a:extLst>
          </p:cNvPr>
          <p:cNvSpPr>
            <a:spLocks noGrp="1"/>
          </p:cNvSpPr>
          <p:nvPr>
            <p:ph type="body" sz="quarter" idx="13" hasCustomPrompt="1"/>
          </p:nvPr>
        </p:nvSpPr>
        <p:spPr>
          <a:xfrm>
            <a:off x="428624" y="1994854"/>
            <a:ext cx="2651760" cy="4082096"/>
          </a:xfrm>
        </p:spPr>
        <p:txBody>
          <a:bodyPr lIns="0" tIns="73152" rIns="91440" bIns="45720"/>
          <a:lstStyle>
            <a:lvl1pPr>
              <a:defRPr sz="1400"/>
            </a:lvl1pPr>
            <a:lvl2pPr>
              <a:defRPr sz="1400"/>
            </a:lvl2pPr>
            <a:lvl3pPr>
              <a:defRPr sz="1400"/>
            </a:lvl3pPr>
            <a:lvl4pPr>
              <a:defRPr sz="1400"/>
            </a:lvl4pPr>
          </a:lstStyle>
          <a:p>
            <a:pPr lvl="0"/>
            <a:r>
              <a:rPr lang="en-US"/>
              <a:t>Level 01</a:t>
            </a:r>
          </a:p>
          <a:p>
            <a:pPr lvl="1"/>
            <a:r>
              <a:rPr lang="en-US"/>
              <a:t>Level 02</a:t>
            </a:r>
          </a:p>
          <a:p>
            <a:pPr lvl="2"/>
            <a:r>
              <a:rPr lang="en-US"/>
              <a:t>Level 03</a:t>
            </a:r>
          </a:p>
          <a:p>
            <a:pPr lvl="3"/>
            <a:r>
              <a:rPr lang="en-US"/>
              <a:t>Level 04</a:t>
            </a:r>
          </a:p>
        </p:txBody>
      </p:sp>
      <p:sp>
        <p:nvSpPr>
          <p:cNvPr id="7" name="Text Placeholder 3">
            <a:extLst>
              <a:ext uri="{FF2B5EF4-FFF2-40B4-BE49-F238E27FC236}">
                <a16:creationId xmlns:a16="http://schemas.microsoft.com/office/drawing/2014/main" id="{D8C626AA-D212-61A1-DE59-8BBEC3A26C74}"/>
              </a:ext>
            </a:extLst>
          </p:cNvPr>
          <p:cNvSpPr>
            <a:spLocks noGrp="1"/>
          </p:cNvSpPr>
          <p:nvPr>
            <p:ph type="body" sz="quarter" idx="22" hasCustomPrompt="1"/>
          </p:nvPr>
        </p:nvSpPr>
        <p:spPr>
          <a:xfrm>
            <a:off x="3327006" y="1446213"/>
            <a:ext cx="2651760" cy="548640"/>
          </a:xfrm>
        </p:spPr>
        <p:txBody>
          <a:bodyPr anchor="ctr"/>
          <a:lstStyle>
            <a:lvl1pPr marL="0" indent="0">
              <a:spcAft>
                <a:spcPts val="0"/>
              </a:spcAft>
              <a:buNone/>
              <a:defRPr sz="1600">
                <a:solidFill>
                  <a:schemeClr val="accent3"/>
                </a:solidFill>
                <a:latin typeface="+mj-lt"/>
              </a:defRPr>
            </a:lvl1pPr>
          </a:lstStyle>
          <a:p>
            <a:pPr lvl="0"/>
            <a:r>
              <a:rPr lang="en-US"/>
              <a:t>Heading</a:t>
            </a:r>
          </a:p>
        </p:txBody>
      </p:sp>
      <p:sp>
        <p:nvSpPr>
          <p:cNvPr id="16" name="Text Placeholder 11">
            <a:extLst>
              <a:ext uri="{FF2B5EF4-FFF2-40B4-BE49-F238E27FC236}">
                <a16:creationId xmlns:a16="http://schemas.microsoft.com/office/drawing/2014/main" id="{12B314BB-47D3-B217-085B-FF4087FD57ED}"/>
              </a:ext>
            </a:extLst>
          </p:cNvPr>
          <p:cNvSpPr>
            <a:spLocks noGrp="1"/>
          </p:cNvSpPr>
          <p:nvPr>
            <p:ph type="body" sz="quarter" idx="15" hasCustomPrompt="1"/>
          </p:nvPr>
        </p:nvSpPr>
        <p:spPr>
          <a:xfrm>
            <a:off x="3327006" y="1994854"/>
            <a:ext cx="2651760" cy="4082096"/>
          </a:xfrm>
        </p:spPr>
        <p:txBody>
          <a:bodyPr lIns="0" tIns="73152" rIns="91440" bIns="45720"/>
          <a:lstStyle>
            <a:lvl1pPr>
              <a:defRPr sz="1400"/>
            </a:lvl1pPr>
            <a:lvl2pPr>
              <a:defRPr sz="1400"/>
            </a:lvl2pPr>
            <a:lvl3pPr>
              <a:defRPr sz="1400"/>
            </a:lvl3pPr>
            <a:lvl4pPr>
              <a:defRPr sz="1400"/>
            </a:lvl4pPr>
          </a:lstStyle>
          <a:p>
            <a:pPr lvl="0"/>
            <a:r>
              <a:rPr lang="en-US"/>
              <a:t>Level 01</a:t>
            </a:r>
          </a:p>
          <a:p>
            <a:pPr lvl="1"/>
            <a:r>
              <a:rPr lang="en-US"/>
              <a:t>Level 02</a:t>
            </a:r>
          </a:p>
          <a:p>
            <a:pPr lvl="2"/>
            <a:r>
              <a:rPr lang="en-US"/>
              <a:t>Level 03</a:t>
            </a:r>
          </a:p>
          <a:p>
            <a:pPr lvl="3"/>
            <a:r>
              <a:rPr lang="en-US"/>
              <a:t>Level 04</a:t>
            </a:r>
          </a:p>
        </p:txBody>
      </p:sp>
      <p:sp>
        <p:nvSpPr>
          <p:cNvPr id="9" name="Text Placeholder 3">
            <a:extLst>
              <a:ext uri="{FF2B5EF4-FFF2-40B4-BE49-F238E27FC236}">
                <a16:creationId xmlns:a16="http://schemas.microsoft.com/office/drawing/2014/main" id="{8A1CCB88-A172-FFF7-96EB-550E3A48F216}"/>
              </a:ext>
            </a:extLst>
          </p:cNvPr>
          <p:cNvSpPr>
            <a:spLocks noGrp="1"/>
          </p:cNvSpPr>
          <p:nvPr>
            <p:ph type="body" sz="quarter" idx="23" hasCustomPrompt="1"/>
          </p:nvPr>
        </p:nvSpPr>
        <p:spPr>
          <a:xfrm>
            <a:off x="6225388" y="1446213"/>
            <a:ext cx="2651760" cy="548640"/>
          </a:xfrm>
        </p:spPr>
        <p:txBody>
          <a:bodyPr anchor="ctr"/>
          <a:lstStyle>
            <a:lvl1pPr marL="0" indent="0">
              <a:spcAft>
                <a:spcPts val="0"/>
              </a:spcAft>
              <a:buNone/>
              <a:defRPr sz="1600">
                <a:solidFill>
                  <a:schemeClr val="accent5"/>
                </a:solidFill>
                <a:latin typeface="+mj-lt"/>
              </a:defRPr>
            </a:lvl1pPr>
          </a:lstStyle>
          <a:p>
            <a:pPr lvl="0"/>
            <a:r>
              <a:rPr lang="en-US"/>
              <a:t>Heading</a:t>
            </a:r>
          </a:p>
        </p:txBody>
      </p:sp>
      <p:sp>
        <p:nvSpPr>
          <p:cNvPr id="18" name="Text Placeholder 11">
            <a:extLst>
              <a:ext uri="{FF2B5EF4-FFF2-40B4-BE49-F238E27FC236}">
                <a16:creationId xmlns:a16="http://schemas.microsoft.com/office/drawing/2014/main" id="{56A08DAB-4054-6D4C-0D9A-23E95A1C1CD2}"/>
              </a:ext>
            </a:extLst>
          </p:cNvPr>
          <p:cNvSpPr>
            <a:spLocks noGrp="1"/>
          </p:cNvSpPr>
          <p:nvPr>
            <p:ph type="body" sz="quarter" idx="17" hasCustomPrompt="1"/>
          </p:nvPr>
        </p:nvSpPr>
        <p:spPr>
          <a:xfrm>
            <a:off x="6225388" y="1994854"/>
            <a:ext cx="2651760" cy="4082096"/>
          </a:xfrm>
        </p:spPr>
        <p:txBody>
          <a:bodyPr lIns="0" tIns="73152" rIns="91440" bIns="45720"/>
          <a:lstStyle>
            <a:lvl1pPr>
              <a:defRPr sz="1400"/>
            </a:lvl1pPr>
            <a:lvl2pPr>
              <a:defRPr sz="1400"/>
            </a:lvl2pPr>
            <a:lvl3pPr>
              <a:defRPr sz="1400"/>
            </a:lvl3pPr>
            <a:lvl4pPr>
              <a:defRPr sz="1400"/>
            </a:lvl4pPr>
          </a:lstStyle>
          <a:p>
            <a:pPr lvl="0"/>
            <a:r>
              <a:rPr lang="en-US"/>
              <a:t>Level 01</a:t>
            </a:r>
          </a:p>
          <a:p>
            <a:pPr lvl="1"/>
            <a:r>
              <a:rPr lang="en-US"/>
              <a:t>Level 02</a:t>
            </a:r>
          </a:p>
          <a:p>
            <a:pPr lvl="2"/>
            <a:r>
              <a:rPr lang="en-US"/>
              <a:t>Level 03</a:t>
            </a:r>
          </a:p>
          <a:p>
            <a:pPr lvl="3"/>
            <a:r>
              <a:rPr lang="en-US"/>
              <a:t>Level 04</a:t>
            </a:r>
          </a:p>
        </p:txBody>
      </p:sp>
      <p:sp>
        <p:nvSpPr>
          <p:cNvPr id="10" name="Text Placeholder 3">
            <a:extLst>
              <a:ext uri="{FF2B5EF4-FFF2-40B4-BE49-F238E27FC236}">
                <a16:creationId xmlns:a16="http://schemas.microsoft.com/office/drawing/2014/main" id="{5FB728DE-EE08-176A-4432-66A0B7D88664}"/>
              </a:ext>
            </a:extLst>
          </p:cNvPr>
          <p:cNvSpPr>
            <a:spLocks noGrp="1"/>
          </p:cNvSpPr>
          <p:nvPr>
            <p:ph type="body" sz="quarter" idx="24" hasCustomPrompt="1"/>
          </p:nvPr>
        </p:nvSpPr>
        <p:spPr>
          <a:xfrm>
            <a:off x="9123770" y="1446213"/>
            <a:ext cx="2651760" cy="548640"/>
          </a:xfrm>
        </p:spPr>
        <p:txBody>
          <a:bodyPr anchor="ctr"/>
          <a:lstStyle>
            <a:lvl1pPr marL="0" indent="0">
              <a:spcAft>
                <a:spcPts val="0"/>
              </a:spcAft>
              <a:buNone/>
              <a:defRPr sz="1600">
                <a:solidFill>
                  <a:schemeClr val="accent6"/>
                </a:solidFill>
                <a:latin typeface="+mj-lt"/>
              </a:defRPr>
            </a:lvl1pPr>
          </a:lstStyle>
          <a:p>
            <a:pPr lvl="0"/>
            <a:r>
              <a:rPr lang="en-US"/>
              <a:t>Heading</a:t>
            </a:r>
          </a:p>
        </p:txBody>
      </p:sp>
      <p:sp>
        <p:nvSpPr>
          <p:cNvPr id="3" name="Text Placeholder 11">
            <a:extLst>
              <a:ext uri="{FF2B5EF4-FFF2-40B4-BE49-F238E27FC236}">
                <a16:creationId xmlns:a16="http://schemas.microsoft.com/office/drawing/2014/main" id="{6A06F20C-3D16-6913-4223-0510D4DCF1F2}"/>
              </a:ext>
            </a:extLst>
          </p:cNvPr>
          <p:cNvSpPr>
            <a:spLocks noGrp="1"/>
          </p:cNvSpPr>
          <p:nvPr>
            <p:ph type="body" sz="quarter" idx="19" hasCustomPrompt="1"/>
          </p:nvPr>
        </p:nvSpPr>
        <p:spPr>
          <a:xfrm>
            <a:off x="9123770" y="1994854"/>
            <a:ext cx="2651760" cy="4082096"/>
          </a:xfrm>
        </p:spPr>
        <p:txBody>
          <a:bodyPr lIns="0" tIns="73152" rIns="91440" bIns="45720"/>
          <a:lstStyle>
            <a:lvl1pPr>
              <a:defRPr sz="1400"/>
            </a:lvl1pPr>
            <a:lvl2pPr>
              <a:defRPr sz="1400"/>
            </a:lvl2pPr>
            <a:lvl3pPr>
              <a:defRPr sz="1400"/>
            </a:lvl3pPr>
            <a:lvl4pPr>
              <a:defRPr sz="1400"/>
            </a:lvl4pPr>
          </a:lstStyle>
          <a:p>
            <a:pPr lvl="0"/>
            <a:r>
              <a:rPr lang="en-US"/>
              <a:t>Level 01</a:t>
            </a:r>
          </a:p>
          <a:p>
            <a:pPr lvl="1"/>
            <a:r>
              <a:rPr lang="en-US"/>
              <a:t>Level 02</a:t>
            </a:r>
          </a:p>
          <a:p>
            <a:pPr lvl="2"/>
            <a:r>
              <a:rPr lang="en-US"/>
              <a:t>Level 03</a:t>
            </a:r>
          </a:p>
          <a:p>
            <a:pPr lvl="3"/>
            <a:r>
              <a:rPr lang="en-US"/>
              <a:t>Level 04</a:t>
            </a:r>
          </a:p>
        </p:txBody>
      </p:sp>
      <p:sp>
        <p:nvSpPr>
          <p:cNvPr id="4" name="Slide Number Placeholder 5">
            <a:extLst>
              <a:ext uri="{FF2B5EF4-FFF2-40B4-BE49-F238E27FC236}">
                <a16:creationId xmlns:a16="http://schemas.microsoft.com/office/drawing/2014/main" id="{F39A5C7C-FF3B-791E-7112-DA49F4D0B189}"/>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grpSp>
        <p:nvGrpSpPr>
          <p:cNvPr id="5" name="Group 4">
            <a:extLst>
              <a:ext uri="{FF2B5EF4-FFF2-40B4-BE49-F238E27FC236}">
                <a16:creationId xmlns:a16="http://schemas.microsoft.com/office/drawing/2014/main" id="{6835ACEF-14AA-8811-AB5D-3938B97AC12C}"/>
              </a:ext>
              <a:ext uri="{C183D7F6-B498-43B3-948B-1728B52AA6E4}">
                <adec:decorative xmlns:adec="http://schemas.microsoft.com/office/drawing/2017/decorative" val="1"/>
              </a:ext>
            </a:extLst>
          </p:cNvPr>
          <p:cNvGrpSpPr/>
          <p:nvPr userDrawn="1"/>
        </p:nvGrpSpPr>
        <p:grpSpPr>
          <a:xfrm>
            <a:off x="3203695" y="1446213"/>
            <a:ext cx="5796764" cy="4630737"/>
            <a:chOff x="3203695" y="1446213"/>
            <a:chExt cx="5796764" cy="4630737"/>
          </a:xfrm>
        </p:grpSpPr>
        <p:cxnSp>
          <p:nvCxnSpPr>
            <p:cNvPr id="11" name="Straight Connector 10">
              <a:extLst>
                <a:ext uri="{FF2B5EF4-FFF2-40B4-BE49-F238E27FC236}">
                  <a16:creationId xmlns:a16="http://schemas.microsoft.com/office/drawing/2014/main" id="{BBA5152D-90F9-841D-EC13-0030AD385EBB}"/>
                </a:ext>
              </a:extLst>
            </p:cNvPr>
            <p:cNvCxnSpPr>
              <a:cxnSpLocks/>
            </p:cNvCxnSpPr>
            <p:nvPr userDrawn="1"/>
          </p:nvCxnSpPr>
          <p:spPr>
            <a:xfrm>
              <a:off x="3203695" y="1446213"/>
              <a:ext cx="0" cy="46307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886867-C5AE-7140-EDF8-D3A5947BBA94}"/>
                </a:ext>
              </a:extLst>
            </p:cNvPr>
            <p:cNvCxnSpPr>
              <a:cxnSpLocks/>
            </p:cNvCxnSpPr>
            <p:nvPr userDrawn="1"/>
          </p:nvCxnSpPr>
          <p:spPr>
            <a:xfrm>
              <a:off x="6102077" y="1446213"/>
              <a:ext cx="0" cy="46307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83FCCB-2C9D-3E40-0646-FB598DF53981}"/>
                </a:ext>
              </a:extLst>
            </p:cNvPr>
            <p:cNvCxnSpPr>
              <a:cxnSpLocks/>
            </p:cNvCxnSpPr>
            <p:nvPr userDrawn="1"/>
          </p:nvCxnSpPr>
          <p:spPr>
            <a:xfrm>
              <a:off x="9000459" y="1446213"/>
              <a:ext cx="0" cy="46307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19586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7" name="Text Placeholder 3">
            <a:extLst>
              <a:ext uri="{FF2B5EF4-FFF2-40B4-BE49-F238E27FC236}">
                <a16:creationId xmlns:a16="http://schemas.microsoft.com/office/drawing/2014/main" id="{C2CA012C-3387-F6E7-BD07-7F68D4FD7B29}"/>
              </a:ext>
            </a:extLst>
          </p:cNvPr>
          <p:cNvSpPr>
            <a:spLocks noGrp="1"/>
          </p:cNvSpPr>
          <p:nvPr>
            <p:ph type="body" sz="quarter" idx="21" hasCustomPrompt="1"/>
          </p:nvPr>
        </p:nvSpPr>
        <p:spPr>
          <a:xfrm>
            <a:off x="428624" y="1446213"/>
            <a:ext cx="5486400" cy="548640"/>
          </a:xfrm>
        </p:spPr>
        <p:txBody>
          <a:bodyPr anchor="ctr"/>
          <a:lstStyle>
            <a:lvl1pPr marL="0" indent="0">
              <a:spcAft>
                <a:spcPts val="0"/>
              </a:spcAft>
              <a:buNone/>
              <a:defRPr sz="1800">
                <a:solidFill>
                  <a:schemeClr val="accent1"/>
                </a:solidFill>
                <a:latin typeface="+mj-lt"/>
              </a:defRPr>
            </a:lvl1pPr>
          </a:lstStyle>
          <a:p>
            <a:pPr lvl="0"/>
            <a:r>
              <a:rPr lang="en-US"/>
              <a:t>Heading</a:t>
            </a:r>
          </a:p>
        </p:txBody>
      </p:sp>
      <p:sp>
        <p:nvSpPr>
          <p:cNvPr id="9" name="Text Placeholder 3">
            <a:extLst>
              <a:ext uri="{FF2B5EF4-FFF2-40B4-BE49-F238E27FC236}">
                <a16:creationId xmlns:a16="http://schemas.microsoft.com/office/drawing/2014/main" id="{28E350C6-C030-D9A7-8FFE-0C6BE159F13B}"/>
              </a:ext>
            </a:extLst>
          </p:cNvPr>
          <p:cNvSpPr>
            <a:spLocks noGrp="1"/>
          </p:cNvSpPr>
          <p:nvPr>
            <p:ph type="body" sz="quarter" idx="22" hasCustomPrompt="1"/>
          </p:nvPr>
        </p:nvSpPr>
        <p:spPr>
          <a:xfrm>
            <a:off x="6280150" y="1446213"/>
            <a:ext cx="5486400" cy="548640"/>
          </a:xfrm>
        </p:spPr>
        <p:txBody>
          <a:bodyPr anchor="ctr"/>
          <a:lstStyle>
            <a:lvl1pPr marL="0" indent="0">
              <a:spcAft>
                <a:spcPts val="0"/>
              </a:spcAft>
              <a:buNone/>
              <a:defRPr sz="1800">
                <a:solidFill>
                  <a:schemeClr val="accent3"/>
                </a:solidFill>
                <a:latin typeface="+mj-lt"/>
              </a:defRPr>
            </a:lvl1pPr>
          </a:lstStyle>
          <a:p>
            <a:pPr lvl="0"/>
            <a:r>
              <a:rPr lang="en-US"/>
              <a:t>Heading</a:t>
            </a:r>
          </a:p>
        </p:txBody>
      </p:sp>
      <p:sp>
        <p:nvSpPr>
          <p:cNvPr id="3" name="Slide Number Placeholder 5">
            <a:extLst>
              <a:ext uri="{FF2B5EF4-FFF2-40B4-BE49-F238E27FC236}">
                <a16:creationId xmlns:a16="http://schemas.microsoft.com/office/drawing/2014/main" id="{B5B1AEC1-40BF-926F-B166-C26EDD113684}"/>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sp>
        <p:nvSpPr>
          <p:cNvPr id="4" name="Picture Placeholder 3">
            <a:extLst>
              <a:ext uri="{FF2B5EF4-FFF2-40B4-BE49-F238E27FC236}">
                <a16:creationId xmlns:a16="http://schemas.microsoft.com/office/drawing/2014/main" id="{D273CDCD-A3ED-25B5-B18D-BDF48020EDDD}"/>
              </a:ext>
              <a:ext uri="{C183D7F6-B498-43B3-948B-1728B52AA6E4}">
                <adec:decorative xmlns:adec="http://schemas.microsoft.com/office/drawing/2017/decorative" val="1"/>
              </a:ext>
            </a:extLst>
          </p:cNvPr>
          <p:cNvSpPr>
            <a:spLocks noGrp="1"/>
          </p:cNvSpPr>
          <p:nvPr>
            <p:ph type="pic" sz="quarter" idx="17"/>
          </p:nvPr>
        </p:nvSpPr>
        <p:spPr>
          <a:xfrm>
            <a:off x="428624" y="1994854"/>
            <a:ext cx="5486400" cy="4082096"/>
          </a:xfrm>
        </p:spPr>
        <p:txBody>
          <a:bodyPr anchor="ctr"/>
          <a:lstStyle>
            <a:lvl1pPr marL="0" indent="0" algn="ctr">
              <a:buNone/>
              <a:defRPr/>
            </a:lvl1pPr>
          </a:lstStyle>
          <a:p>
            <a:r>
              <a:rPr lang="en-US"/>
              <a:t>Click icon to add picture</a:t>
            </a:r>
          </a:p>
        </p:txBody>
      </p:sp>
      <p:sp>
        <p:nvSpPr>
          <p:cNvPr id="5" name="Picture Placeholder 3">
            <a:extLst>
              <a:ext uri="{FF2B5EF4-FFF2-40B4-BE49-F238E27FC236}">
                <a16:creationId xmlns:a16="http://schemas.microsoft.com/office/drawing/2014/main" id="{64FC30F8-E61C-6616-BF60-9AFD9F7EBEC9}"/>
              </a:ext>
              <a:ext uri="{C183D7F6-B498-43B3-948B-1728B52AA6E4}">
                <adec:decorative xmlns:adec="http://schemas.microsoft.com/office/drawing/2017/decorative" val="1"/>
              </a:ext>
            </a:extLst>
          </p:cNvPr>
          <p:cNvSpPr>
            <a:spLocks noGrp="1"/>
          </p:cNvSpPr>
          <p:nvPr>
            <p:ph type="pic" sz="quarter" idx="18"/>
          </p:nvPr>
        </p:nvSpPr>
        <p:spPr>
          <a:xfrm>
            <a:off x="6280150" y="1994854"/>
            <a:ext cx="5486400" cy="4082096"/>
          </a:xfr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42506888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6" name="Text Placeholder 3">
            <a:extLst>
              <a:ext uri="{FF2B5EF4-FFF2-40B4-BE49-F238E27FC236}">
                <a16:creationId xmlns:a16="http://schemas.microsoft.com/office/drawing/2014/main" id="{5C2280E2-8456-6A59-68C6-B002ACDE4A5D}"/>
              </a:ext>
            </a:extLst>
          </p:cNvPr>
          <p:cNvSpPr>
            <a:spLocks noGrp="1"/>
          </p:cNvSpPr>
          <p:nvPr>
            <p:ph type="body" sz="quarter" idx="22" hasCustomPrompt="1"/>
          </p:nvPr>
        </p:nvSpPr>
        <p:spPr>
          <a:xfrm>
            <a:off x="428624" y="1446213"/>
            <a:ext cx="3566160" cy="548640"/>
          </a:xfrm>
        </p:spPr>
        <p:txBody>
          <a:bodyPr anchor="ctr"/>
          <a:lstStyle>
            <a:lvl1pPr marL="0" indent="0">
              <a:spcAft>
                <a:spcPts val="0"/>
              </a:spcAft>
              <a:buNone/>
              <a:defRPr sz="1800">
                <a:solidFill>
                  <a:schemeClr val="accent1"/>
                </a:solidFill>
                <a:latin typeface="+mj-lt"/>
              </a:defRPr>
            </a:lvl1pPr>
          </a:lstStyle>
          <a:p>
            <a:pPr lvl="0"/>
            <a:r>
              <a:rPr lang="en-US"/>
              <a:t>Heading</a:t>
            </a:r>
          </a:p>
        </p:txBody>
      </p:sp>
      <p:sp>
        <p:nvSpPr>
          <p:cNvPr id="7" name="Text Placeholder 3">
            <a:extLst>
              <a:ext uri="{FF2B5EF4-FFF2-40B4-BE49-F238E27FC236}">
                <a16:creationId xmlns:a16="http://schemas.microsoft.com/office/drawing/2014/main" id="{52CCFF94-B857-D8DC-B2CD-0FFF4A50C300}"/>
              </a:ext>
            </a:extLst>
          </p:cNvPr>
          <p:cNvSpPr>
            <a:spLocks noGrp="1"/>
          </p:cNvSpPr>
          <p:nvPr>
            <p:ph type="body" sz="quarter" idx="23" hasCustomPrompt="1"/>
          </p:nvPr>
        </p:nvSpPr>
        <p:spPr>
          <a:xfrm>
            <a:off x="4318707" y="1446213"/>
            <a:ext cx="3566160" cy="548640"/>
          </a:xfrm>
        </p:spPr>
        <p:txBody>
          <a:bodyPr anchor="ctr"/>
          <a:lstStyle>
            <a:lvl1pPr marL="0" indent="0">
              <a:spcAft>
                <a:spcPts val="0"/>
              </a:spcAft>
              <a:buNone/>
              <a:defRPr sz="1800">
                <a:solidFill>
                  <a:schemeClr val="accent3"/>
                </a:solidFill>
                <a:latin typeface="+mj-lt"/>
              </a:defRPr>
            </a:lvl1pPr>
          </a:lstStyle>
          <a:p>
            <a:pPr lvl="0"/>
            <a:r>
              <a:rPr lang="en-US"/>
              <a:t>Heading</a:t>
            </a:r>
          </a:p>
        </p:txBody>
      </p:sp>
      <p:sp>
        <p:nvSpPr>
          <p:cNvPr id="9" name="Text Placeholder 3">
            <a:extLst>
              <a:ext uri="{FF2B5EF4-FFF2-40B4-BE49-F238E27FC236}">
                <a16:creationId xmlns:a16="http://schemas.microsoft.com/office/drawing/2014/main" id="{3242A419-9A8D-61BF-51EB-69513EA5BE23}"/>
              </a:ext>
            </a:extLst>
          </p:cNvPr>
          <p:cNvSpPr>
            <a:spLocks noGrp="1"/>
          </p:cNvSpPr>
          <p:nvPr>
            <p:ph type="body" sz="quarter" idx="24" hasCustomPrompt="1"/>
          </p:nvPr>
        </p:nvSpPr>
        <p:spPr>
          <a:xfrm>
            <a:off x="8208790" y="1446213"/>
            <a:ext cx="3566160" cy="548640"/>
          </a:xfrm>
        </p:spPr>
        <p:txBody>
          <a:bodyPr anchor="ctr"/>
          <a:lstStyle>
            <a:lvl1pPr marL="0" indent="0">
              <a:spcAft>
                <a:spcPts val="0"/>
              </a:spcAft>
              <a:buNone/>
              <a:defRPr sz="1800">
                <a:solidFill>
                  <a:schemeClr val="accent5"/>
                </a:solidFill>
                <a:latin typeface="+mj-lt"/>
              </a:defRPr>
            </a:lvl1pPr>
          </a:lstStyle>
          <a:p>
            <a:pPr lvl="0"/>
            <a:r>
              <a:rPr lang="en-US"/>
              <a:t>Heading</a:t>
            </a:r>
          </a:p>
        </p:txBody>
      </p:sp>
      <p:sp>
        <p:nvSpPr>
          <p:cNvPr id="10" name="Slide Number Placeholder 5">
            <a:extLst>
              <a:ext uri="{FF2B5EF4-FFF2-40B4-BE49-F238E27FC236}">
                <a16:creationId xmlns:a16="http://schemas.microsoft.com/office/drawing/2014/main" id="{3D7EF800-D5AD-6EA2-68D5-8EACC1DBE5EA}"/>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sp>
        <p:nvSpPr>
          <p:cNvPr id="3" name="Picture Placeholder 3">
            <a:extLst>
              <a:ext uri="{FF2B5EF4-FFF2-40B4-BE49-F238E27FC236}">
                <a16:creationId xmlns:a16="http://schemas.microsoft.com/office/drawing/2014/main" id="{3ABED1DD-3627-3441-AC4C-69C0E51BE10F}"/>
              </a:ext>
              <a:ext uri="{C183D7F6-B498-43B3-948B-1728B52AA6E4}">
                <adec:decorative xmlns:adec="http://schemas.microsoft.com/office/drawing/2017/decorative" val="1"/>
              </a:ext>
            </a:extLst>
          </p:cNvPr>
          <p:cNvSpPr>
            <a:spLocks noGrp="1"/>
          </p:cNvSpPr>
          <p:nvPr>
            <p:ph type="pic" sz="quarter" idx="19"/>
          </p:nvPr>
        </p:nvSpPr>
        <p:spPr>
          <a:xfrm>
            <a:off x="428624" y="1994854"/>
            <a:ext cx="3566160" cy="4082096"/>
          </a:xfrm>
        </p:spPr>
        <p:txBody>
          <a:bodyPr anchor="ctr"/>
          <a:lstStyle>
            <a:lvl1pPr marL="0" indent="0" algn="ctr">
              <a:buNone/>
              <a:defRPr sz="1400"/>
            </a:lvl1pPr>
          </a:lstStyle>
          <a:p>
            <a:r>
              <a:rPr lang="en-US"/>
              <a:t>Click icon to add picture</a:t>
            </a:r>
          </a:p>
        </p:txBody>
      </p:sp>
      <p:sp>
        <p:nvSpPr>
          <p:cNvPr id="4" name="Picture Placeholder 3">
            <a:extLst>
              <a:ext uri="{FF2B5EF4-FFF2-40B4-BE49-F238E27FC236}">
                <a16:creationId xmlns:a16="http://schemas.microsoft.com/office/drawing/2014/main" id="{2918F928-6CA5-FEF8-D882-6AA9F401BE7D}"/>
              </a:ext>
              <a:ext uri="{C183D7F6-B498-43B3-948B-1728B52AA6E4}">
                <adec:decorative xmlns:adec="http://schemas.microsoft.com/office/drawing/2017/decorative" val="1"/>
              </a:ext>
            </a:extLst>
          </p:cNvPr>
          <p:cNvSpPr>
            <a:spLocks noGrp="1"/>
          </p:cNvSpPr>
          <p:nvPr>
            <p:ph type="pic" sz="quarter" idx="20"/>
          </p:nvPr>
        </p:nvSpPr>
        <p:spPr>
          <a:xfrm>
            <a:off x="4318707" y="1994854"/>
            <a:ext cx="3566160" cy="4082096"/>
          </a:xfrm>
        </p:spPr>
        <p:txBody>
          <a:bodyPr anchor="ctr"/>
          <a:lstStyle>
            <a:lvl1pPr marL="0" indent="0" algn="ctr">
              <a:buNone/>
              <a:defRPr sz="1400"/>
            </a:lvl1pPr>
          </a:lstStyle>
          <a:p>
            <a:r>
              <a:rPr lang="en-US"/>
              <a:t>Click icon to add picture</a:t>
            </a:r>
          </a:p>
        </p:txBody>
      </p:sp>
      <p:sp>
        <p:nvSpPr>
          <p:cNvPr id="5" name="Picture Placeholder 3">
            <a:extLst>
              <a:ext uri="{FF2B5EF4-FFF2-40B4-BE49-F238E27FC236}">
                <a16:creationId xmlns:a16="http://schemas.microsoft.com/office/drawing/2014/main" id="{0ED812F7-BF5D-DF64-7216-C1D7D0E71804}"/>
              </a:ext>
              <a:ext uri="{C183D7F6-B498-43B3-948B-1728B52AA6E4}">
                <adec:decorative xmlns:adec="http://schemas.microsoft.com/office/drawing/2017/decorative" val="1"/>
              </a:ext>
            </a:extLst>
          </p:cNvPr>
          <p:cNvSpPr>
            <a:spLocks noGrp="1"/>
          </p:cNvSpPr>
          <p:nvPr>
            <p:ph type="pic" sz="quarter" idx="21"/>
          </p:nvPr>
        </p:nvSpPr>
        <p:spPr>
          <a:xfrm>
            <a:off x="8208790" y="1994854"/>
            <a:ext cx="3566160" cy="4082096"/>
          </a:xfrm>
        </p:spPr>
        <p:txBody>
          <a:bodyPr anchor="ctr"/>
          <a:lstStyle>
            <a:lvl1pPr marL="0" indent="0" algn="ctr">
              <a:buNone/>
              <a:defRPr sz="1400"/>
            </a:lvl1pPr>
          </a:lstStyle>
          <a:p>
            <a:r>
              <a:rPr lang="en-US"/>
              <a:t>Click icon to add picture</a:t>
            </a:r>
          </a:p>
        </p:txBody>
      </p:sp>
    </p:spTree>
    <p:extLst>
      <p:ext uri="{BB962C8B-B14F-4D97-AF65-F5344CB8AC3E}">
        <p14:creationId xmlns:p14="http://schemas.microsoft.com/office/powerpoint/2010/main" val="37511452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column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3" name="Text Placeholder 3">
            <a:extLst>
              <a:ext uri="{FF2B5EF4-FFF2-40B4-BE49-F238E27FC236}">
                <a16:creationId xmlns:a16="http://schemas.microsoft.com/office/drawing/2014/main" id="{3B4DF86C-4686-D09F-9CDD-05397E5EA11B}"/>
              </a:ext>
            </a:extLst>
          </p:cNvPr>
          <p:cNvSpPr>
            <a:spLocks noGrp="1"/>
          </p:cNvSpPr>
          <p:nvPr>
            <p:ph type="body" sz="quarter" idx="25" hasCustomPrompt="1"/>
          </p:nvPr>
        </p:nvSpPr>
        <p:spPr>
          <a:xfrm>
            <a:off x="428624" y="1446213"/>
            <a:ext cx="2697480" cy="548640"/>
          </a:xfrm>
        </p:spPr>
        <p:txBody>
          <a:bodyPr anchor="ctr"/>
          <a:lstStyle>
            <a:lvl1pPr marL="0" indent="0">
              <a:spcAft>
                <a:spcPts val="0"/>
              </a:spcAft>
              <a:buNone/>
              <a:defRPr sz="1600">
                <a:solidFill>
                  <a:schemeClr val="accent1"/>
                </a:solidFill>
                <a:latin typeface="+mj-lt"/>
              </a:defRPr>
            </a:lvl1pPr>
          </a:lstStyle>
          <a:p>
            <a:pPr lvl="0"/>
            <a:r>
              <a:rPr lang="en-US"/>
              <a:t>Heading</a:t>
            </a:r>
          </a:p>
        </p:txBody>
      </p:sp>
      <p:sp>
        <p:nvSpPr>
          <p:cNvPr id="4" name="Text Placeholder 3">
            <a:extLst>
              <a:ext uri="{FF2B5EF4-FFF2-40B4-BE49-F238E27FC236}">
                <a16:creationId xmlns:a16="http://schemas.microsoft.com/office/drawing/2014/main" id="{464460DE-EC5C-7D9A-E60B-C77EBEE2719C}"/>
              </a:ext>
            </a:extLst>
          </p:cNvPr>
          <p:cNvSpPr>
            <a:spLocks noGrp="1"/>
          </p:cNvSpPr>
          <p:nvPr>
            <p:ph type="body" sz="quarter" idx="26" hasCustomPrompt="1"/>
          </p:nvPr>
        </p:nvSpPr>
        <p:spPr>
          <a:xfrm>
            <a:off x="3311573" y="1446213"/>
            <a:ext cx="2697480" cy="548640"/>
          </a:xfrm>
        </p:spPr>
        <p:txBody>
          <a:bodyPr anchor="ctr"/>
          <a:lstStyle>
            <a:lvl1pPr marL="0" indent="0">
              <a:spcAft>
                <a:spcPts val="0"/>
              </a:spcAft>
              <a:buNone/>
              <a:defRPr sz="1600">
                <a:solidFill>
                  <a:schemeClr val="accent3"/>
                </a:solidFill>
                <a:latin typeface="+mj-lt"/>
              </a:defRPr>
            </a:lvl1pPr>
          </a:lstStyle>
          <a:p>
            <a:pPr lvl="0"/>
            <a:r>
              <a:rPr lang="en-US"/>
              <a:t>Heading</a:t>
            </a:r>
          </a:p>
        </p:txBody>
      </p:sp>
      <p:sp>
        <p:nvSpPr>
          <p:cNvPr id="5" name="Text Placeholder 3">
            <a:extLst>
              <a:ext uri="{FF2B5EF4-FFF2-40B4-BE49-F238E27FC236}">
                <a16:creationId xmlns:a16="http://schemas.microsoft.com/office/drawing/2014/main" id="{572B8F90-4F7E-E6C3-8446-7D3736C9E4B6}"/>
              </a:ext>
            </a:extLst>
          </p:cNvPr>
          <p:cNvSpPr>
            <a:spLocks noGrp="1"/>
          </p:cNvSpPr>
          <p:nvPr>
            <p:ph type="body" sz="quarter" idx="27" hasCustomPrompt="1"/>
          </p:nvPr>
        </p:nvSpPr>
        <p:spPr>
          <a:xfrm>
            <a:off x="6194522" y="1446213"/>
            <a:ext cx="2697480" cy="548640"/>
          </a:xfrm>
        </p:spPr>
        <p:txBody>
          <a:bodyPr anchor="ctr"/>
          <a:lstStyle>
            <a:lvl1pPr marL="0" indent="0">
              <a:spcAft>
                <a:spcPts val="0"/>
              </a:spcAft>
              <a:buNone/>
              <a:defRPr sz="1600">
                <a:solidFill>
                  <a:schemeClr val="accent5"/>
                </a:solidFill>
                <a:latin typeface="+mj-lt"/>
              </a:defRPr>
            </a:lvl1pPr>
          </a:lstStyle>
          <a:p>
            <a:pPr lvl="0"/>
            <a:r>
              <a:rPr lang="en-US"/>
              <a:t>Heading</a:t>
            </a:r>
          </a:p>
        </p:txBody>
      </p:sp>
      <p:sp>
        <p:nvSpPr>
          <p:cNvPr id="6" name="Text Placeholder 3">
            <a:extLst>
              <a:ext uri="{FF2B5EF4-FFF2-40B4-BE49-F238E27FC236}">
                <a16:creationId xmlns:a16="http://schemas.microsoft.com/office/drawing/2014/main" id="{DE7EB277-5C78-54AF-0C0C-DA543BC54271}"/>
              </a:ext>
            </a:extLst>
          </p:cNvPr>
          <p:cNvSpPr>
            <a:spLocks noGrp="1"/>
          </p:cNvSpPr>
          <p:nvPr>
            <p:ph type="body" sz="quarter" idx="28" hasCustomPrompt="1"/>
          </p:nvPr>
        </p:nvSpPr>
        <p:spPr>
          <a:xfrm>
            <a:off x="9077470" y="1446213"/>
            <a:ext cx="2697480" cy="548640"/>
          </a:xfrm>
        </p:spPr>
        <p:txBody>
          <a:bodyPr anchor="ctr"/>
          <a:lstStyle>
            <a:lvl1pPr marL="0" indent="0">
              <a:spcAft>
                <a:spcPts val="0"/>
              </a:spcAft>
              <a:buNone/>
              <a:defRPr sz="1600">
                <a:solidFill>
                  <a:schemeClr val="accent6"/>
                </a:solidFill>
                <a:latin typeface="+mj-lt"/>
              </a:defRPr>
            </a:lvl1pPr>
          </a:lstStyle>
          <a:p>
            <a:pPr lvl="0"/>
            <a:r>
              <a:rPr lang="en-US"/>
              <a:t>Heading</a:t>
            </a:r>
          </a:p>
        </p:txBody>
      </p:sp>
      <p:sp>
        <p:nvSpPr>
          <p:cNvPr id="7" name="Slide Number Placeholder 5">
            <a:extLst>
              <a:ext uri="{FF2B5EF4-FFF2-40B4-BE49-F238E27FC236}">
                <a16:creationId xmlns:a16="http://schemas.microsoft.com/office/drawing/2014/main" id="{F695E5FE-6AE6-5F54-59EB-08105E1B8272}"/>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sp>
        <p:nvSpPr>
          <p:cNvPr id="25" name="Picture Placeholder 3">
            <a:extLst>
              <a:ext uri="{FF2B5EF4-FFF2-40B4-BE49-F238E27FC236}">
                <a16:creationId xmlns:a16="http://schemas.microsoft.com/office/drawing/2014/main" id="{7F7ACD8F-903F-4AA5-CF40-F541838B617A}"/>
              </a:ext>
              <a:ext uri="{C183D7F6-B498-43B3-948B-1728B52AA6E4}">
                <adec:decorative xmlns:adec="http://schemas.microsoft.com/office/drawing/2017/decorative" val="1"/>
              </a:ext>
            </a:extLst>
          </p:cNvPr>
          <p:cNvSpPr>
            <a:spLocks noGrp="1"/>
          </p:cNvSpPr>
          <p:nvPr>
            <p:ph type="pic" sz="quarter" idx="21"/>
          </p:nvPr>
        </p:nvSpPr>
        <p:spPr>
          <a:xfrm>
            <a:off x="428624" y="1994854"/>
            <a:ext cx="2697480" cy="4082096"/>
          </a:xfrm>
        </p:spPr>
        <p:txBody>
          <a:bodyPr anchor="ctr"/>
          <a:lstStyle>
            <a:lvl1pPr marL="0" indent="0" algn="ctr">
              <a:buNone/>
              <a:defRPr sz="1400"/>
            </a:lvl1pPr>
          </a:lstStyle>
          <a:p>
            <a:r>
              <a:rPr lang="en-US"/>
              <a:t>Click icon to add picture</a:t>
            </a:r>
          </a:p>
        </p:txBody>
      </p:sp>
      <p:sp>
        <p:nvSpPr>
          <p:cNvPr id="28" name="Picture Placeholder 3">
            <a:extLst>
              <a:ext uri="{FF2B5EF4-FFF2-40B4-BE49-F238E27FC236}">
                <a16:creationId xmlns:a16="http://schemas.microsoft.com/office/drawing/2014/main" id="{96B97E46-018E-5555-A397-28255F5CD3CF}"/>
              </a:ext>
              <a:ext uri="{C183D7F6-B498-43B3-948B-1728B52AA6E4}">
                <adec:decorative xmlns:adec="http://schemas.microsoft.com/office/drawing/2017/decorative" val="1"/>
              </a:ext>
            </a:extLst>
          </p:cNvPr>
          <p:cNvSpPr>
            <a:spLocks noGrp="1"/>
          </p:cNvSpPr>
          <p:nvPr>
            <p:ph type="pic" sz="quarter" idx="24"/>
          </p:nvPr>
        </p:nvSpPr>
        <p:spPr>
          <a:xfrm>
            <a:off x="3311573" y="1994854"/>
            <a:ext cx="2697480" cy="4082096"/>
          </a:xfrm>
        </p:spPr>
        <p:txBody>
          <a:bodyPr anchor="ctr"/>
          <a:lstStyle>
            <a:lvl1pPr marL="0" indent="0" algn="ctr">
              <a:buNone/>
              <a:defRPr sz="1400"/>
            </a:lvl1pPr>
          </a:lstStyle>
          <a:p>
            <a:r>
              <a:rPr lang="en-US"/>
              <a:t>Click icon to add picture</a:t>
            </a:r>
          </a:p>
        </p:txBody>
      </p:sp>
      <p:sp>
        <p:nvSpPr>
          <p:cNvPr id="27" name="Picture Placeholder 3">
            <a:extLst>
              <a:ext uri="{FF2B5EF4-FFF2-40B4-BE49-F238E27FC236}">
                <a16:creationId xmlns:a16="http://schemas.microsoft.com/office/drawing/2014/main" id="{FC83B583-51BF-F117-8EAB-16719367BBB6}"/>
              </a:ext>
              <a:ext uri="{C183D7F6-B498-43B3-948B-1728B52AA6E4}">
                <adec:decorative xmlns:adec="http://schemas.microsoft.com/office/drawing/2017/decorative" val="1"/>
              </a:ext>
            </a:extLst>
          </p:cNvPr>
          <p:cNvSpPr>
            <a:spLocks noGrp="1"/>
          </p:cNvSpPr>
          <p:nvPr>
            <p:ph type="pic" sz="quarter" idx="23"/>
          </p:nvPr>
        </p:nvSpPr>
        <p:spPr>
          <a:xfrm>
            <a:off x="6194522" y="1994854"/>
            <a:ext cx="2697480" cy="4082096"/>
          </a:xfrm>
        </p:spPr>
        <p:txBody>
          <a:bodyPr anchor="ctr"/>
          <a:lstStyle>
            <a:lvl1pPr marL="0" indent="0" algn="ctr">
              <a:buNone/>
              <a:defRPr sz="1400"/>
            </a:lvl1pPr>
          </a:lstStyle>
          <a:p>
            <a:r>
              <a:rPr lang="en-US"/>
              <a:t>Click icon to add picture</a:t>
            </a:r>
          </a:p>
        </p:txBody>
      </p:sp>
      <p:sp>
        <p:nvSpPr>
          <p:cNvPr id="26" name="Picture Placeholder 3">
            <a:extLst>
              <a:ext uri="{FF2B5EF4-FFF2-40B4-BE49-F238E27FC236}">
                <a16:creationId xmlns:a16="http://schemas.microsoft.com/office/drawing/2014/main" id="{A45CB8E2-394E-796C-52EE-17D17DF169E6}"/>
              </a:ext>
              <a:ext uri="{C183D7F6-B498-43B3-948B-1728B52AA6E4}">
                <adec:decorative xmlns:adec="http://schemas.microsoft.com/office/drawing/2017/decorative" val="1"/>
              </a:ext>
            </a:extLst>
          </p:cNvPr>
          <p:cNvSpPr>
            <a:spLocks noGrp="1"/>
          </p:cNvSpPr>
          <p:nvPr>
            <p:ph type="pic" sz="quarter" idx="22"/>
          </p:nvPr>
        </p:nvSpPr>
        <p:spPr>
          <a:xfrm>
            <a:off x="9077470" y="1994854"/>
            <a:ext cx="2697480" cy="4082096"/>
          </a:xfrm>
        </p:spPr>
        <p:txBody>
          <a:bodyPr anchor="ctr"/>
          <a:lstStyle>
            <a:lvl1pPr marL="0" indent="0" algn="ctr">
              <a:buNone/>
              <a:defRPr sz="1400"/>
            </a:lvl1pPr>
          </a:lstStyle>
          <a:p>
            <a:r>
              <a:rPr lang="en-US"/>
              <a:t>Click icon to add picture</a:t>
            </a:r>
          </a:p>
        </p:txBody>
      </p:sp>
    </p:spTree>
    <p:extLst>
      <p:ext uri="{BB962C8B-B14F-4D97-AF65-F5344CB8AC3E}">
        <p14:creationId xmlns:p14="http://schemas.microsoft.com/office/powerpoint/2010/main" val="4359391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pictur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5" name="Text Placeholder 3">
            <a:extLst>
              <a:ext uri="{FF2B5EF4-FFF2-40B4-BE49-F238E27FC236}">
                <a16:creationId xmlns:a16="http://schemas.microsoft.com/office/drawing/2014/main" id="{14016A94-A7DE-DAE3-0EE2-A8FF8619D3F5}"/>
              </a:ext>
            </a:extLst>
          </p:cNvPr>
          <p:cNvSpPr>
            <a:spLocks noGrp="1"/>
          </p:cNvSpPr>
          <p:nvPr>
            <p:ph type="body" sz="quarter" idx="22" hasCustomPrompt="1"/>
          </p:nvPr>
        </p:nvSpPr>
        <p:spPr>
          <a:xfrm>
            <a:off x="428624" y="2968820"/>
            <a:ext cx="5486400" cy="548640"/>
          </a:xfrm>
        </p:spPr>
        <p:txBody>
          <a:bodyPr anchor="ctr"/>
          <a:lstStyle>
            <a:lvl1pPr marL="0" indent="0">
              <a:spcAft>
                <a:spcPts val="0"/>
              </a:spcAft>
              <a:buNone/>
              <a:defRPr sz="1800">
                <a:solidFill>
                  <a:schemeClr val="accent1"/>
                </a:solidFill>
                <a:latin typeface="+mj-lt"/>
              </a:defRPr>
            </a:lvl1pPr>
          </a:lstStyle>
          <a:p>
            <a:pPr lvl="0"/>
            <a:r>
              <a:rPr lang="en-US"/>
              <a:t>Heading</a:t>
            </a:r>
          </a:p>
        </p:txBody>
      </p:sp>
      <p:sp>
        <p:nvSpPr>
          <p:cNvPr id="9" name="Content Placeholder 2">
            <a:extLst>
              <a:ext uri="{FF2B5EF4-FFF2-40B4-BE49-F238E27FC236}">
                <a16:creationId xmlns:a16="http://schemas.microsoft.com/office/drawing/2014/main" id="{8145BD5C-F8FB-36C9-4EE1-AB37715D6736}"/>
              </a:ext>
            </a:extLst>
          </p:cNvPr>
          <p:cNvSpPr>
            <a:spLocks noGrp="1"/>
          </p:cNvSpPr>
          <p:nvPr>
            <p:ph idx="12" hasCustomPrompt="1"/>
          </p:nvPr>
        </p:nvSpPr>
        <p:spPr>
          <a:xfrm>
            <a:off x="428624" y="3517460"/>
            <a:ext cx="5486400" cy="2559490"/>
          </a:xfrm>
        </p:spPr>
        <p:txBody>
          <a:bodyPr/>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6" name="Text Placeholder 3">
            <a:extLst>
              <a:ext uri="{FF2B5EF4-FFF2-40B4-BE49-F238E27FC236}">
                <a16:creationId xmlns:a16="http://schemas.microsoft.com/office/drawing/2014/main" id="{0005BD77-4BBE-2F03-AFA8-87F126BB6A24}"/>
              </a:ext>
            </a:extLst>
          </p:cNvPr>
          <p:cNvSpPr>
            <a:spLocks noGrp="1"/>
          </p:cNvSpPr>
          <p:nvPr>
            <p:ph type="body" sz="quarter" idx="26" hasCustomPrompt="1"/>
          </p:nvPr>
        </p:nvSpPr>
        <p:spPr>
          <a:xfrm>
            <a:off x="6276978" y="2968820"/>
            <a:ext cx="5486400" cy="548640"/>
          </a:xfrm>
        </p:spPr>
        <p:txBody>
          <a:bodyPr anchor="ctr"/>
          <a:lstStyle>
            <a:lvl1pPr marL="0" indent="0">
              <a:spcAft>
                <a:spcPts val="0"/>
              </a:spcAft>
              <a:buNone/>
              <a:defRPr sz="1800">
                <a:solidFill>
                  <a:schemeClr val="accent3"/>
                </a:solidFill>
                <a:latin typeface="+mj-lt"/>
              </a:defRPr>
            </a:lvl1pPr>
          </a:lstStyle>
          <a:p>
            <a:pPr lvl="0"/>
            <a:r>
              <a:rPr lang="en-US"/>
              <a:t>Heading</a:t>
            </a:r>
          </a:p>
        </p:txBody>
      </p:sp>
      <p:sp>
        <p:nvSpPr>
          <p:cNvPr id="10" name="Content Placeholder 2">
            <a:extLst>
              <a:ext uri="{FF2B5EF4-FFF2-40B4-BE49-F238E27FC236}">
                <a16:creationId xmlns:a16="http://schemas.microsoft.com/office/drawing/2014/main" id="{4DA3DC55-D289-438E-D71E-EB8529434583}"/>
              </a:ext>
            </a:extLst>
          </p:cNvPr>
          <p:cNvSpPr>
            <a:spLocks noGrp="1"/>
          </p:cNvSpPr>
          <p:nvPr>
            <p:ph idx="27" hasCustomPrompt="1"/>
          </p:nvPr>
        </p:nvSpPr>
        <p:spPr>
          <a:xfrm>
            <a:off x="6276978" y="3517460"/>
            <a:ext cx="5486400" cy="2559490"/>
          </a:xfrm>
        </p:spPr>
        <p:txBody>
          <a:bodyPr/>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7" name="Slide Number Placeholder 5">
            <a:extLst>
              <a:ext uri="{FF2B5EF4-FFF2-40B4-BE49-F238E27FC236}">
                <a16:creationId xmlns:a16="http://schemas.microsoft.com/office/drawing/2014/main" id="{DF72C938-C047-38AD-D83C-189C1AC036AE}"/>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sp>
        <p:nvSpPr>
          <p:cNvPr id="25" name="Picture Placeholder 3">
            <a:extLst>
              <a:ext uri="{FF2B5EF4-FFF2-40B4-BE49-F238E27FC236}">
                <a16:creationId xmlns:a16="http://schemas.microsoft.com/office/drawing/2014/main" id="{7F7ACD8F-903F-4AA5-CF40-F541838B617A}"/>
              </a:ext>
              <a:ext uri="{C183D7F6-B498-43B3-948B-1728B52AA6E4}">
                <adec:decorative xmlns:adec="http://schemas.microsoft.com/office/drawing/2017/decorative" val="1"/>
              </a:ext>
            </a:extLst>
          </p:cNvPr>
          <p:cNvSpPr>
            <a:spLocks noGrp="1"/>
          </p:cNvSpPr>
          <p:nvPr>
            <p:ph type="pic" sz="quarter" idx="21"/>
          </p:nvPr>
        </p:nvSpPr>
        <p:spPr>
          <a:xfrm>
            <a:off x="428624" y="1446213"/>
            <a:ext cx="5486400" cy="1522607"/>
          </a:xfrm>
        </p:spPr>
        <p:txBody>
          <a:bodyPr anchor="ctr"/>
          <a:lstStyle>
            <a:lvl1pPr marL="0" indent="0" algn="ctr">
              <a:buNone/>
              <a:defRPr sz="1400"/>
            </a:lvl1pPr>
          </a:lstStyle>
          <a:p>
            <a:r>
              <a:rPr lang="en-US"/>
              <a:t>Click icon to add picture</a:t>
            </a:r>
          </a:p>
        </p:txBody>
      </p:sp>
      <p:sp>
        <p:nvSpPr>
          <p:cNvPr id="28" name="Picture Placeholder 3">
            <a:extLst>
              <a:ext uri="{FF2B5EF4-FFF2-40B4-BE49-F238E27FC236}">
                <a16:creationId xmlns:a16="http://schemas.microsoft.com/office/drawing/2014/main" id="{96B97E46-018E-5555-A397-28255F5CD3CF}"/>
              </a:ext>
              <a:ext uri="{C183D7F6-B498-43B3-948B-1728B52AA6E4}">
                <adec:decorative xmlns:adec="http://schemas.microsoft.com/office/drawing/2017/decorative" val="1"/>
              </a:ext>
            </a:extLst>
          </p:cNvPr>
          <p:cNvSpPr>
            <a:spLocks noGrp="1"/>
          </p:cNvSpPr>
          <p:nvPr>
            <p:ph type="pic" sz="quarter" idx="24"/>
          </p:nvPr>
        </p:nvSpPr>
        <p:spPr>
          <a:xfrm>
            <a:off x="6276978" y="1446213"/>
            <a:ext cx="5486400" cy="1522607"/>
          </a:xfrm>
        </p:spPr>
        <p:txBody>
          <a:bodyPr anchor="ctr"/>
          <a:lstStyle>
            <a:lvl1pPr marL="0" indent="0" algn="ctr">
              <a:buNone/>
              <a:defRPr sz="1400"/>
            </a:lvl1pPr>
          </a:lstStyle>
          <a:p>
            <a:r>
              <a:rPr lang="en-US"/>
              <a:t>Click icon to add picture</a:t>
            </a:r>
          </a:p>
        </p:txBody>
      </p:sp>
    </p:spTree>
    <p:extLst>
      <p:ext uri="{BB962C8B-B14F-4D97-AF65-F5344CB8AC3E}">
        <p14:creationId xmlns:p14="http://schemas.microsoft.com/office/powerpoint/2010/main" val="17461230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 pictur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6" name="Text Placeholder 3">
            <a:extLst>
              <a:ext uri="{FF2B5EF4-FFF2-40B4-BE49-F238E27FC236}">
                <a16:creationId xmlns:a16="http://schemas.microsoft.com/office/drawing/2014/main" id="{2C979499-D739-73B9-FE75-660BB28AD740}"/>
              </a:ext>
            </a:extLst>
          </p:cNvPr>
          <p:cNvSpPr>
            <a:spLocks noGrp="1"/>
          </p:cNvSpPr>
          <p:nvPr>
            <p:ph type="body" sz="quarter" idx="22" hasCustomPrompt="1"/>
          </p:nvPr>
        </p:nvSpPr>
        <p:spPr>
          <a:xfrm>
            <a:off x="428624" y="2968820"/>
            <a:ext cx="3566160" cy="548640"/>
          </a:xfrm>
        </p:spPr>
        <p:txBody>
          <a:bodyPr anchor="ctr"/>
          <a:lstStyle>
            <a:lvl1pPr marL="0" indent="0">
              <a:spcAft>
                <a:spcPts val="0"/>
              </a:spcAft>
              <a:buNone/>
              <a:defRPr sz="1600">
                <a:solidFill>
                  <a:schemeClr val="accent1"/>
                </a:solidFill>
                <a:latin typeface="+mj-lt"/>
              </a:defRPr>
            </a:lvl1pPr>
          </a:lstStyle>
          <a:p>
            <a:pPr lvl="0"/>
            <a:r>
              <a:rPr lang="en-US"/>
              <a:t>Heading</a:t>
            </a:r>
          </a:p>
        </p:txBody>
      </p:sp>
      <p:sp>
        <p:nvSpPr>
          <p:cNvPr id="3" name="Text Placeholder 11">
            <a:extLst>
              <a:ext uri="{FF2B5EF4-FFF2-40B4-BE49-F238E27FC236}">
                <a16:creationId xmlns:a16="http://schemas.microsoft.com/office/drawing/2014/main" id="{925B4298-4DFC-5A17-A61C-10AF6A947FE7}"/>
              </a:ext>
            </a:extLst>
          </p:cNvPr>
          <p:cNvSpPr>
            <a:spLocks noGrp="1"/>
          </p:cNvSpPr>
          <p:nvPr>
            <p:ph type="body" sz="quarter" idx="13" hasCustomPrompt="1"/>
          </p:nvPr>
        </p:nvSpPr>
        <p:spPr>
          <a:xfrm>
            <a:off x="428624" y="3517460"/>
            <a:ext cx="3566160" cy="2559490"/>
          </a:xfrm>
        </p:spPr>
        <p:txBody>
          <a:bodyPr lIns="0" tIns="73152" rIns="91440" bIns="45720"/>
          <a:lstStyle>
            <a:lvl1pPr>
              <a:defRPr sz="1400"/>
            </a:lvl1pPr>
            <a:lvl2pPr>
              <a:defRPr sz="1400"/>
            </a:lvl2pPr>
            <a:lvl3pPr>
              <a:defRPr sz="1400"/>
            </a:lvl3pPr>
            <a:lvl4pPr>
              <a:defRPr sz="1400"/>
            </a:lvl4pPr>
          </a:lstStyle>
          <a:p>
            <a:pPr lvl="0"/>
            <a:r>
              <a:rPr lang="en-US"/>
              <a:t>Level 01</a:t>
            </a:r>
          </a:p>
          <a:p>
            <a:pPr lvl="1"/>
            <a:r>
              <a:rPr lang="en-US"/>
              <a:t>Level 02</a:t>
            </a:r>
          </a:p>
          <a:p>
            <a:pPr lvl="2"/>
            <a:r>
              <a:rPr lang="en-US"/>
              <a:t>Level 03</a:t>
            </a:r>
          </a:p>
          <a:p>
            <a:pPr lvl="3"/>
            <a:r>
              <a:rPr lang="en-US"/>
              <a:t>Level 04</a:t>
            </a:r>
          </a:p>
        </p:txBody>
      </p:sp>
      <p:sp>
        <p:nvSpPr>
          <p:cNvPr id="7" name="Text Placeholder 3">
            <a:extLst>
              <a:ext uri="{FF2B5EF4-FFF2-40B4-BE49-F238E27FC236}">
                <a16:creationId xmlns:a16="http://schemas.microsoft.com/office/drawing/2014/main" id="{30756F07-9227-C871-FCFC-7AA0F5D4A4FB}"/>
              </a:ext>
            </a:extLst>
          </p:cNvPr>
          <p:cNvSpPr>
            <a:spLocks noGrp="1"/>
          </p:cNvSpPr>
          <p:nvPr>
            <p:ph type="body" sz="quarter" idx="27" hasCustomPrompt="1"/>
          </p:nvPr>
        </p:nvSpPr>
        <p:spPr>
          <a:xfrm>
            <a:off x="4312920" y="2968820"/>
            <a:ext cx="3566160" cy="548640"/>
          </a:xfrm>
        </p:spPr>
        <p:txBody>
          <a:bodyPr anchor="ctr"/>
          <a:lstStyle>
            <a:lvl1pPr marL="0" indent="0">
              <a:spcAft>
                <a:spcPts val="0"/>
              </a:spcAft>
              <a:buNone/>
              <a:defRPr sz="1600">
                <a:solidFill>
                  <a:schemeClr val="accent3"/>
                </a:solidFill>
                <a:latin typeface="+mj-lt"/>
              </a:defRPr>
            </a:lvl1pPr>
          </a:lstStyle>
          <a:p>
            <a:pPr lvl="0"/>
            <a:r>
              <a:rPr lang="en-US"/>
              <a:t>Heading</a:t>
            </a:r>
          </a:p>
        </p:txBody>
      </p:sp>
      <p:sp>
        <p:nvSpPr>
          <p:cNvPr id="4" name="Text Placeholder 11">
            <a:extLst>
              <a:ext uri="{FF2B5EF4-FFF2-40B4-BE49-F238E27FC236}">
                <a16:creationId xmlns:a16="http://schemas.microsoft.com/office/drawing/2014/main" id="{C5932779-A5A3-2204-2100-9B029C79E90C}"/>
              </a:ext>
            </a:extLst>
          </p:cNvPr>
          <p:cNvSpPr>
            <a:spLocks noGrp="1"/>
          </p:cNvSpPr>
          <p:nvPr>
            <p:ph type="body" sz="quarter" idx="25" hasCustomPrompt="1"/>
          </p:nvPr>
        </p:nvSpPr>
        <p:spPr>
          <a:xfrm>
            <a:off x="4312920" y="3517460"/>
            <a:ext cx="3566160" cy="2559490"/>
          </a:xfrm>
        </p:spPr>
        <p:txBody>
          <a:bodyPr lIns="0" tIns="73152" rIns="91440" bIns="45720"/>
          <a:lstStyle>
            <a:lvl1pPr>
              <a:defRPr sz="1400"/>
            </a:lvl1pPr>
            <a:lvl2pPr>
              <a:defRPr sz="1400"/>
            </a:lvl2pPr>
            <a:lvl3pPr>
              <a:defRPr sz="1400"/>
            </a:lvl3pPr>
            <a:lvl4pPr>
              <a:defRPr sz="1400"/>
            </a:lvl4pPr>
          </a:lstStyle>
          <a:p>
            <a:pPr lvl="0"/>
            <a:r>
              <a:rPr lang="en-US"/>
              <a:t>Level 01</a:t>
            </a:r>
          </a:p>
          <a:p>
            <a:pPr lvl="1"/>
            <a:r>
              <a:rPr lang="en-US"/>
              <a:t>Level 02</a:t>
            </a:r>
          </a:p>
          <a:p>
            <a:pPr lvl="2"/>
            <a:r>
              <a:rPr lang="en-US"/>
              <a:t>Level 03</a:t>
            </a:r>
          </a:p>
          <a:p>
            <a:pPr lvl="3"/>
            <a:r>
              <a:rPr lang="en-US"/>
              <a:t>Level 04</a:t>
            </a:r>
          </a:p>
        </p:txBody>
      </p:sp>
      <p:sp>
        <p:nvSpPr>
          <p:cNvPr id="9" name="Text Placeholder 3">
            <a:extLst>
              <a:ext uri="{FF2B5EF4-FFF2-40B4-BE49-F238E27FC236}">
                <a16:creationId xmlns:a16="http://schemas.microsoft.com/office/drawing/2014/main" id="{2B6D4682-833F-2E78-0271-A3BC65DC1283}"/>
              </a:ext>
            </a:extLst>
          </p:cNvPr>
          <p:cNvSpPr>
            <a:spLocks noGrp="1"/>
          </p:cNvSpPr>
          <p:nvPr>
            <p:ph type="body" sz="quarter" idx="28" hasCustomPrompt="1"/>
          </p:nvPr>
        </p:nvSpPr>
        <p:spPr>
          <a:xfrm>
            <a:off x="8197215" y="2968820"/>
            <a:ext cx="3566160" cy="548640"/>
          </a:xfrm>
        </p:spPr>
        <p:txBody>
          <a:bodyPr anchor="ctr"/>
          <a:lstStyle>
            <a:lvl1pPr marL="0" indent="0">
              <a:spcAft>
                <a:spcPts val="0"/>
              </a:spcAft>
              <a:buNone/>
              <a:defRPr sz="1600">
                <a:solidFill>
                  <a:schemeClr val="accent5"/>
                </a:solidFill>
                <a:latin typeface="+mj-lt"/>
              </a:defRPr>
            </a:lvl1pPr>
          </a:lstStyle>
          <a:p>
            <a:pPr lvl="0"/>
            <a:r>
              <a:rPr lang="en-US"/>
              <a:t>Heading</a:t>
            </a:r>
          </a:p>
        </p:txBody>
      </p:sp>
      <p:sp>
        <p:nvSpPr>
          <p:cNvPr id="5" name="Text Placeholder 11">
            <a:extLst>
              <a:ext uri="{FF2B5EF4-FFF2-40B4-BE49-F238E27FC236}">
                <a16:creationId xmlns:a16="http://schemas.microsoft.com/office/drawing/2014/main" id="{11F392C6-99EB-D1AC-BECC-4494D2B1CBFF}"/>
              </a:ext>
            </a:extLst>
          </p:cNvPr>
          <p:cNvSpPr>
            <a:spLocks noGrp="1"/>
          </p:cNvSpPr>
          <p:nvPr>
            <p:ph type="body" sz="quarter" idx="26" hasCustomPrompt="1"/>
          </p:nvPr>
        </p:nvSpPr>
        <p:spPr>
          <a:xfrm>
            <a:off x="8197215" y="3517460"/>
            <a:ext cx="3566160" cy="2559490"/>
          </a:xfrm>
        </p:spPr>
        <p:txBody>
          <a:bodyPr lIns="0" tIns="73152" rIns="91440" bIns="45720"/>
          <a:lstStyle>
            <a:lvl1pPr>
              <a:defRPr sz="1400"/>
            </a:lvl1pPr>
            <a:lvl2pPr>
              <a:defRPr sz="1400"/>
            </a:lvl2pPr>
            <a:lvl3pPr>
              <a:defRPr sz="1400"/>
            </a:lvl3pPr>
            <a:lvl4pPr>
              <a:defRPr sz="1400"/>
            </a:lvl4pPr>
          </a:lstStyle>
          <a:p>
            <a:pPr lvl="0"/>
            <a:r>
              <a:rPr lang="en-US"/>
              <a:t>Level 01</a:t>
            </a:r>
          </a:p>
          <a:p>
            <a:pPr lvl="1"/>
            <a:r>
              <a:rPr lang="en-US"/>
              <a:t>Level 02</a:t>
            </a:r>
          </a:p>
          <a:p>
            <a:pPr lvl="2"/>
            <a:r>
              <a:rPr lang="en-US"/>
              <a:t>Level 03</a:t>
            </a:r>
          </a:p>
          <a:p>
            <a:pPr lvl="3"/>
            <a:r>
              <a:rPr lang="en-US"/>
              <a:t>Level 04</a:t>
            </a:r>
          </a:p>
        </p:txBody>
      </p:sp>
      <p:sp>
        <p:nvSpPr>
          <p:cNvPr id="10" name="Slide Number Placeholder 5">
            <a:extLst>
              <a:ext uri="{FF2B5EF4-FFF2-40B4-BE49-F238E27FC236}">
                <a16:creationId xmlns:a16="http://schemas.microsoft.com/office/drawing/2014/main" id="{08CA3288-0FCF-ED06-AD6E-E7CB3C8DC965}"/>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sp>
        <p:nvSpPr>
          <p:cNvPr id="25" name="Picture Placeholder 3">
            <a:extLst>
              <a:ext uri="{FF2B5EF4-FFF2-40B4-BE49-F238E27FC236}">
                <a16:creationId xmlns:a16="http://schemas.microsoft.com/office/drawing/2014/main" id="{7F7ACD8F-903F-4AA5-CF40-F541838B617A}"/>
              </a:ext>
              <a:ext uri="{C183D7F6-B498-43B3-948B-1728B52AA6E4}">
                <adec:decorative xmlns:adec="http://schemas.microsoft.com/office/drawing/2017/decorative" val="1"/>
              </a:ext>
            </a:extLst>
          </p:cNvPr>
          <p:cNvSpPr>
            <a:spLocks noGrp="1"/>
          </p:cNvSpPr>
          <p:nvPr>
            <p:ph type="pic" sz="quarter" idx="21"/>
          </p:nvPr>
        </p:nvSpPr>
        <p:spPr>
          <a:xfrm>
            <a:off x="428624" y="1446213"/>
            <a:ext cx="3566160" cy="1522607"/>
          </a:xfrm>
        </p:spPr>
        <p:txBody>
          <a:bodyPr anchor="ctr"/>
          <a:lstStyle>
            <a:lvl1pPr marL="0" indent="0" algn="ctr">
              <a:buNone/>
              <a:defRPr sz="1400"/>
            </a:lvl1pPr>
          </a:lstStyle>
          <a:p>
            <a:r>
              <a:rPr lang="en-US"/>
              <a:t>Click icon to add picture</a:t>
            </a:r>
          </a:p>
        </p:txBody>
      </p:sp>
      <p:sp>
        <p:nvSpPr>
          <p:cNvPr id="28" name="Picture Placeholder 3">
            <a:extLst>
              <a:ext uri="{FF2B5EF4-FFF2-40B4-BE49-F238E27FC236}">
                <a16:creationId xmlns:a16="http://schemas.microsoft.com/office/drawing/2014/main" id="{96B97E46-018E-5555-A397-28255F5CD3CF}"/>
              </a:ext>
              <a:ext uri="{C183D7F6-B498-43B3-948B-1728B52AA6E4}">
                <adec:decorative xmlns:adec="http://schemas.microsoft.com/office/drawing/2017/decorative" val="1"/>
              </a:ext>
            </a:extLst>
          </p:cNvPr>
          <p:cNvSpPr>
            <a:spLocks noGrp="1"/>
          </p:cNvSpPr>
          <p:nvPr>
            <p:ph type="pic" sz="quarter" idx="24"/>
          </p:nvPr>
        </p:nvSpPr>
        <p:spPr>
          <a:xfrm>
            <a:off x="4312920" y="1446213"/>
            <a:ext cx="3566160" cy="1522607"/>
          </a:xfrm>
        </p:spPr>
        <p:txBody>
          <a:bodyPr anchor="ctr"/>
          <a:lstStyle>
            <a:lvl1pPr marL="0" indent="0" algn="ctr">
              <a:buNone/>
              <a:defRPr sz="1400"/>
            </a:lvl1pPr>
          </a:lstStyle>
          <a:p>
            <a:r>
              <a:rPr lang="en-US"/>
              <a:t>Click icon to add picture</a:t>
            </a:r>
          </a:p>
        </p:txBody>
      </p:sp>
      <p:sp>
        <p:nvSpPr>
          <p:cNvPr id="27" name="Picture Placeholder 3">
            <a:extLst>
              <a:ext uri="{FF2B5EF4-FFF2-40B4-BE49-F238E27FC236}">
                <a16:creationId xmlns:a16="http://schemas.microsoft.com/office/drawing/2014/main" id="{FC83B583-51BF-F117-8EAB-16719367BBB6}"/>
              </a:ext>
              <a:ext uri="{C183D7F6-B498-43B3-948B-1728B52AA6E4}">
                <adec:decorative xmlns:adec="http://schemas.microsoft.com/office/drawing/2017/decorative" val="1"/>
              </a:ext>
            </a:extLst>
          </p:cNvPr>
          <p:cNvSpPr>
            <a:spLocks noGrp="1"/>
          </p:cNvSpPr>
          <p:nvPr>
            <p:ph type="pic" sz="quarter" idx="23"/>
          </p:nvPr>
        </p:nvSpPr>
        <p:spPr>
          <a:xfrm>
            <a:off x="8197215" y="1446213"/>
            <a:ext cx="3566160" cy="1522607"/>
          </a:xfrm>
        </p:spPr>
        <p:txBody>
          <a:bodyPr anchor="ctr"/>
          <a:lstStyle>
            <a:lvl1pPr marL="0" indent="0" algn="ctr">
              <a:buNone/>
              <a:defRPr sz="1400"/>
            </a:lvl1pPr>
          </a:lstStyle>
          <a:p>
            <a:r>
              <a:rPr lang="en-US"/>
              <a:t>Click icon to add picture</a:t>
            </a:r>
          </a:p>
        </p:txBody>
      </p:sp>
    </p:spTree>
    <p:extLst>
      <p:ext uri="{BB962C8B-B14F-4D97-AF65-F5344CB8AC3E}">
        <p14:creationId xmlns:p14="http://schemas.microsoft.com/office/powerpoint/2010/main" val="41922170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column pictur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6" name="Text Placeholder 3">
            <a:extLst>
              <a:ext uri="{FF2B5EF4-FFF2-40B4-BE49-F238E27FC236}">
                <a16:creationId xmlns:a16="http://schemas.microsoft.com/office/drawing/2014/main" id="{58EA87E5-B00B-294C-9BEB-D8AB1DA7D633}"/>
              </a:ext>
            </a:extLst>
          </p:cNvPr>
          <p:cNvSpPr>
            <a:spLocks noGrp="1"/>
          </p:cNvSpPr>
          <p:nvPr>
            <p:ph type="body" sz="quarter" idx="28" hasCustomPrompt="1"/>
          </p:nvPr>
        </p:nvSpPr>
        <p:spPr>
          <a:xfrm>
            <a:off x="428624" y="2968820"/>
            <a:ext cx="2697480" cy="548640"/>
          </a:xfrm>
        </p:spPr>
        <p:txBody>
          <a:bodyPr anchor="ctr"/>
          <a:lstStyle>
            <a:lvl1pPr marL="0" indent="0">
              <a:spcAft>
                <a:spcPts val="0"/>
              </a:spcAft>
              <a:buNone/>
              <a:defRPr sz="1600">
                <a:solidFill>
                  <a:schemeClr val="accent1"/>
                </a:solidFill>
                <a:latin typeface="+mj-lt"/>
              </a:defRPr>
            </a:lvl1pPr>
          </a:lstStyle>
          <a:p>
            <a:pPr lvl="0"/>
            <a:r>
              <a:rPr lang="en-US"/>
              <a:t>Heading</a:t>
            </a:r>
          </a:p>
        </p:txBody>
      </p:sp>
      <p:sp>
        <p:nvSpPr>
          <p:cNvPr id="3" name="Text Placeholder 11">
            <a:extLst>
              <a:ext uri="{FF2B5EF4-FFF2-40B4-BE49-F238E27FC236}">
                <a16:creationId xmlns:a16="http://schemas.microsoft.com/office/drawing/2014/main" id="{925B4298-4DFC-5A17-A61C-10AF6A947FE7}"/>
              </a:ext>
            </a:extLst>
          </p:cNvPr>
          <p:cNvSpPr>
            <a:spLocks noGrp="1"/>
          </p:cNvSpPr>
          <p:nvPr>
            <p:ph type="body" sz="quarter" idx="13" hasCustomPrompt="1"/>
          </p:nvPr>
        </p:nvSpPr>
        <p:spPr>
          <a:xfrm>
            <a:off x="428624" y="3517460"/>
            <a:ext cx="2697480" cy="2559490"/>
          </a:xfrm>
        </p:spPr>
        <p:txBody>
          <a:bodyPr lIns="0" tIns="73152" rIns="91440" bIns="45720"/>
          <a:lstStyle>
            <a:lvl1pPr>
              <a:defRPr sz="1400"/>
            </a:lvl1pPr>
            <a:lvl2pPr>
              <a:defRPr sz="1400"/>
            </a:lvl2pPr>
            <a:lvl3pPr>
              <a:defRPr sz="1400"/>
            </a:lvl3pPr>
            <a:lvl4pPr>
              <a:defRPr sz="1400"/>
            </a:lvl4pPr>
          </a:lstStyle>
          <a:p>
            <a:pPr lvl="0"/>
            <a:r>
              <a:rPr lang="en-US"/>
              <a:t>Level 01</a:t>
            </a:r>
          </a:p>
          <a:p>
            <a:pPr lvl="1"/>
            <a:r>
              <a:rPr lang="en-US"/>
              <a:t>Level 02</a:t>
            </a:r>
          </a:p>
          <a:p>
            <a:pPr lvl="2"/>
            <a:r>
              <a:rPr lang="en-US"/>
              <a:t>Level 03</a:t>
            </a:r>
          </a:p>
          <a:p>
            <a:pPr lvl="3"/>
            <a:r>
              <a:rPr lang="en-US"/>
              <a:t>Level 04</a:t>
            </a:r>
          </a:p>
        </p:txBody>
      </p:sp>
      <p:sp>
        <p:nvSpPr>
          <p:cNvPr id="7" name="Text Placeholder 3">
            <a:extLst>
              <a:ext uri="{FF2B5EF4-FFF2-40B4-BE49-F238E27FC236}">
                <a16:creationId xmlns:a16="http://schemas.microsoft.com/office/drawing/2014/main" id="{2CC21B11-4BB9-E7F7-2D10-7A711FE51A2C}"/>
              </a:ext>
            </a:extLst>
          </p:cNvPr>
          <p:cNvSpPr>
            <a:spLocks noGrp="1"/>
          </p:cNvSpPr>
          <p:nvPr>
            <p:ph type="body" sz="quarter" idx="29" hasCustomPrompt="1"/>
          </p:nvPr>
        </p:nvSpPr>
        <p:spPr>
          <a:xfrm>
            <a:off x="3311573" y="2968820"/>
            <a:ext cx="2697480" cy="548640"/>
          </a:xfrm>
        </p:spPr>
        <p:txBody>
          <a:bodyPr anchor="ctr"/>
          <a:lstStyle>
            <a:lvl1pPr marL="0" indent="0">
              <a:spcAft>
                <a:spcPts val="0"/>
              </a:spcAft>
              <a:buNone/>
              <a:defRPr sz="1600">
                <a:solidFill>
                  <a:schemeClr val="accent3"/>
                </a:solidFill>
                <a:latin typeface="+mj-lt"/>
              </a:defRPr>
            </a:lvl1pPr>
          </a:lstStyle>
          <a:p>
            <a:pPr lvl="0"/>
            <a:r>
              <a:rPr lang="en-US"/>
              <a:t>Heading</a:t>
            </a:r>
          </a:p>
        </p:txBody>
      </p:sp>
      <p:sp>
        <p:nvSpPr>
          <p:cNvPr id="4" name="Text Placeholder 11">
            <a:extLst>
              <a:ext uri="{FF2B5EF4-FFF2-40B4-BE49-F238E27FC236}">
                <a16:creationId xmlns:a16="http://schemas.microsoft.com/office/drawing/2014/main" id="{C5932779-A5A3-2204-2100-9B029C79E90C}"/>
              </a:ext>
            </a:extLst>
          </p:cNvPr>
          <p:cNvSpPr>
            <a:spLocks noGrp="1"/>
          </p:cNvSpPr>
          <p:nvPr>
            <p:ph type="body" sz="quarter" idx="25" hasCustomPrompt="1"/>
          </p:nvPr>
        </p:nvSpPr>
        <p:spPr>
          <a:xfrm>
            <a:off x="3311573" y="3517460"/>
            <a:ext cx="2697480" cy="2559490"/>
          </a:xfrm>
        </p:spPr>
        <p:txBody>
          <a:bodyPr lIns="0" tIns="73152" rIns="91440" bIns="45720"/>
          <a:lstStyle>
            <a:lvl1pPr>
              <a:defRPr sz="1400"/>
            </a:lvl1pPr>
            <a:lvl2pPr>
              <a:defRPr sz="1400"/>
            </a:lvl2pPr>
            <a:lvl3pPr>
              <a:defRPr sz="1400"/>
            </a:lvl3pPr>
            <a:lvl4pPr>
              <a:defRPr sz="1400"/>
            </a:lvl4pPr>
          </a:lstStyle>
          <a:p>
            <a:pPr lvl="0"/>
            <a:r>
              <a:rPr lang="en-US"/>
              <a:t>Level 01</a:t>
            </a:r>
          </a:p>
          <a:p>
            <a:pPr lvl="1"/>
            <a:r>
              <a:rPr lang="en-US"/>
              <a:t>Level 02</a:t>
            </a:r>
          </a:p>
          <a:p>
            <a:pPr lvl="2"/>
            <a:r>
              <a:rPr lang="en-US"/>
              <a:t>Level 03</a:t>
            </a:r>
          </a:p>
          <a:p>
            <a:pPr lvl="3"/>
            <a:r>
              <a:rPr lang="en-US"/>
              <a:t>Level 04</a:t>
            </a:r>
          </a:p>
        </p:txBody>
      </p:sp>
      <p:sp>
        <p:nvSpPr>
          <p:cNvPr id="11" name="Text Placeholder 3">
            <a:extLst>
              <a:ext uri="{FF2B5EF4-FFF2-40B4-BE49-F238E27FC236}">
                <a16:creationId xmlns:a16="http://schemas.microsoft.com/office/drawing/2014/main" id="{60624600-098D-4116-2BA4-B77914ACDD08}"/>
              </a:ext>
            </a:extLst>
          </p:cNvPr>
          <p:cNvSpPr>
            <a:spLocks noGrp="1"/>
          </p:cNvSpPr>
          <p:nvPr>
            <p:ph type="body" sz="quarter" idx="30" hasCustomPrompt="1"/>
          </p:nvPr>
        </p:nvSpPr>
        <p:spPr>
          <a:xfrm>
            <a:off x="6194522" y="2968820"/>
            <a:ext cx="2697480" cy="548640"/>
          </a:xfrm>
        </p:spPr>
        <p:txBody>
          <a:bodyPr anchor="ctr"/>
          <a:lstStyle>
            <a:lvl1pPr marL="0" indent="0">
              <a:spcAft>
                <a:spcPts val="0"/>
              </a:spcAft>
              <a:buNone/>
              <a:defRPr sz="1600">
                <a:solidFill>
                  <a:schemeClr val="accent5"/>
                </a:solidFill>
                <a:latin typeface="+mj-lt"/>
              </a:defRPr>
            </a:lvl1pPr>
          </a:lstStyle>
          <a:p>
            <a:pPr lvl="0"/>
            <a:r>
              <a:rPr lang="en-US"/>
              <a:t>Heading</a:t>
            </a:r>
          </a:p>
        </p:txBody>
      </p:sp>
      <p:sp>
        <p:nvSpPr>
          <p:cNvPr id="5" name="Text Placeholder 11">
            <a:extLst>
              <a:ext uri="{FF2B5EF4-FFF2-40B4-BE49-F238E27FC236}">
                <a16:creationId xmlns:a16="http://schemas.microsoft.com/office/drawing/2014/main" id="{11F392C6-99EB-D1AC-BECC-4494D2B1CBFF}"/>
              </a:ext>
            </a:extLst>
          </p:cNvPr>
          <p:cNvSpPr>
            <a:spLocks noGrp="1"/>
          </p:cNvSpPr>
          <p:nvPr>
            <p:ph type="body" sz="quarter" idx="26" hasCustomPrompt="1"/>
          </p:nvPr>
        </p:nvSpPr>
        <p:spPr>
          <a:xfrm>
            <a:off x="6194522" y="3517460"/>
            <a:ext cx="2697480" cy="2559490"/>
          </a:xfrm>
        </p:spPr>
        <p:txBody>
          <a:bodyPr lIns="0" tIns="73152" rIns="91440" bIns="45720"/>
          <a:lstStyle>
            <a:lvl1pPr>
              <a:defRPr sz="1400"/>
            </a:lvl1pPr>
            <a:lvl2pPr>
              <a:defRPr sz="1400"/>
            </a:lvl2pPr>
            <a:lvl3pPr>
              <a:defRPr sz="1400"/>
            </a:lvl3pPr>
            <a:lvl4pPr>
              <a:defRPr sz="1400"/>
            </a:lvl4pPr>
          </a:lstStyle>
          <a:p>
            <a:pPr lvl="0"/>
            <a:r>
              <a:rPr lang="en-US"/>
              <a:t>Level 01</a:t>
            </a:r>
          </a:p>
          <a:p>
            <a:pPr lvl="1"/>
            <a:r>
              <a:rPr lang="en-US"/>
              <a:t>Level 02</a:t>
            </a:r>
          </a:p>
          <a:p>
            <a:pPr lvl="2"/>
            <a:r>
              <a:rPr lang="en-US"/>
              <a:t>Level 03</a:t>
            </a:r>
          </a:p>
          <a:p>
            <a:pPr lvl="3"/>
            <a:r>
              <a:rPr lang="en-US"/>
              <a:t>Level 04</a:t>
            </a:r>
          </a:p>
        </p:txBody>
      </p:sp>
      <p:sp>
        <p:nvSpPr>
          <p:cNvPr id="13" name="Text Placeholder 3">
            <a:extLst>
              <a:ext uri="{FF2B5EF4-FFF2-40B4-BE49-F238E27FC236}">
                <a16:creationId xmlns:a16="http://schemas.microsoft.com/office/drawing/2014/main" id="{FBA7EB72-6B8C-7C86-47F1-FB927F697C15}"/>
              </a:ext>
            </a:extLst>
          </p:cNvPr>
          <p:cNvSpPr>
            <a:spLocks noGrp="1"/>
          </p:cNvSpPr>
          <p:nvPr>
            <p:ph type="body" sz="quarter" idx="31" hasCustomPrompt="1"/>
          </p:nvPr>
        </p:nvSpPr>
        <p:spPr>
          <a:xfrm>
            <a:off x="9077470" y="2968820"/>
            <a:ext cx="2697480" cy="548640"/>
          </a:xfrm>
        </p:spPr>
        <p:txBody>
          <a:bodyPr anchor="ctr"/>
          <a:lstStyle>
            <a:lvl1pPr marL="0" indent="0">
              <a:spcAft>
                <a:spcPts val="0"/>
              </a:spcAft>
              <a:buNone/>
              <a:defRPr sz="1600">
                <a:solidFill>
                  <a:schemeClr val="accent6"/>
                </a:solidFill>
                <a:latin typeface="+mj-lt"/>
              </a:defRPr>
            </a:lvl1pPr>
          </a:lstStyle>
          <a:p>
            <a:pPr lvl="0"/>
            <a:r>
              <a:rPr lang="en-US"/>
              <a:t>Heading</a:t>
            </a:r>
          </a:p>
        </p:txBody>
      </p:sp>
      <p:sp>
        <p:nvSpPr>
          <p:cNvPr id="9" name="Text Placeholder 11">
            <a:extLst>
              <a:ext uri="{FF2B5EF4-FFF2-40B4-BE49-F238E27FC236}">
                <a16:creationId xmlns:a16="http://schemas.microsoft.com/office/drawing/2014/main" id="{0FB8ABDB-A570-09B0-47F8-17E0EAF3EA3E}"/>
              </a:ext>
            </a:extLst>
          </p:cNvPr>
          <p:cNvSpPr>
            <a:spLocks noGrp="1"/>
          </p:cNvSpPr>
          <p:nvPr>
            <p:ph type="body" sz="quarter" idx="27" hasCustomPrompt="1"/>
          </p:nvPr>
        </p:nvSpPr>
        <p:spPr>
          <a:xfrm>
            <a:off x="9077470" y="3517460"/>
            <a:ext cx="2697480" cy="2559490"/>
          </a:xfrm>
        </p:spPr>
        <p:txBody>
          <a:bodyPr lIns="0" tIns="73152" rIns="91440" bIns="45720"/>
          <a:lstStyle>
            <a:lvl1pPr>
              <a:defRPr sz="1400"/>
            </a:lvl1pPr>
            <a:lvl2pPr>
              <a:defRPr sz="1400"/>
            </a:lvl2pPr>
            <a:lvl3pPr>
              <a:defRPr sz="1400"/>
            </a:lvl3pPr>
            <a:lvl4pPr>
              <a:defRPr sz="1400"/>
            </a:lvl4pPr>
          </a:lstStyle>
          <a:p>
            <a:pPr lvl="0"/>
            <a:r>
              <a:rPr lang="en-US"/>
              <a:t>Level 01</a:t>
            </a:r>
          </a:p>
          <a:p>
            <a:pPr lvl="1"/>
            <a:r>
              <a:rPr lang="en-US"/>
              <a:t>Level 02</a:t>
            </a:r>
          </a:p>
          <a:p>
            <a:pPr lvl="2"/>
            <a:r>
              <a:rPr lang="en-US"/>
              <a:t>Level 03</a:t>
            </a:r>
          </a:p>
          <a:p>
            <a:pPr lvl="3"/>
            <a:r>
              <a:rPr lang="en-US"/>
              <a:t>Level 04</a:t>
            </a:r>
          </a:p>
        </p:txBody>
      </p:sp>
      <p:sp>
        <p:nvSpPr>
          <p:cNvPr id="10" name="Slide Number Placeholder 5">
            <a:extLst>
              <a:ext uri="{FF2B5EF4-FFF2-40B4-BE49-F238E27FC236}">
                <a16:creationId xmlns:a16="http://schemas.microsoft.com/office/drawing/2014/main" id="{D8D0839C-757C-586E-BFC4-95B70BCF5722}"/>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sp>
        <p:nvSpPr>
          <p:cNvPr id="25" name="Picture Placeholder 3">
            <a:extLst>
              <a:ext uri="{FF2B5EF4-FFF2-40B4-BE49-F238E27FC236}">
                <a16:creationId xmlns:a16="http://schemas.microsoft.com/office/drawing/2014/main" id="{7F7ACD8F-903F-4AA5-CF40-F541838B617A}"/>
              </a:ext>
              <a:ext uri="{C183D7F6-B498-43B3-948B-1728B52AA6E4}">
                <adec:decorative xmlns:adec="http://schemas.microsoft.com/office/drawing/2017/decorative" val="1"/>
              </a:ext>
            </a:extLst>
          </p:cNvPr>
          <p:cNvSpPr>
            <a:spLocks noGrp="1"/>
          </p:cNvSpPr>
          <p:nvPr>
            <p:ph type="pic" sz="quarter" idx="21"/>
          </p:nvPr>
        </p:nvSpPr>
        <p:spPr>
          <a:xfrm>
            <a:off x="428624" y="1446213"/>
            <a:ext cx="2697480" cy="1522607"/>
          </a:xfrm>
        </p:spPr>
        <p:txBody>
          <a:bodyPr anchor="ctr"/>
          <a:lstStyle>
            <a:lvl1pPr marL="0" indent="0" algn="ctr">
              <a:buNone/>
              <a:defRPr sz="1400"/>
            </a:lvl1pPr>
          </a:lstStyle>
          <a:p>
            <a:r>
              <a:rPr lang="en-US"/>
              <a:t>Click icon to add picture</a:t>
            </a:r>
          </a:p>
        </p:txBody>
      </p:sp>
      <p:sp>
        <p:nvSpPr>
          <p:cNvPr id="28" name="Picture Placeholder 3">
            <a:extLst>
              <a:ext uri="{FF2B5EF4-FFF2-40B4-BE49-F238E27FC236}">
                <a16:creationId xmlns:a16="http://schemas.microsoft.com/office/drawing/2014/main" id="{96B97E46-018E-5555-A397-28255F5CD3CF}"/>
              </a:ext>
              <a:ext uri="{C183D7F6-B498-43B3-948B-1728B52AA6E4}">
                <adec:decorative xmlns:adec="http://schemas.microsoft.com/office/drawing/2017/decorative" val="1"/>
              </a:ext>
            </a:extLst>
          </p:cNvPr>
          <p:cNvSpPr>
            <a:spLocks noGrp="1"/>
          </p:cNvSpPr>
          <p:nvPr>
            <p:ph type="pic" sz="quarter" idx="24"/>
          </p:nvPr>
        </p:nvSpPr>
        <p:spPr>
          <a:xfrm>
            <a:off x="3311573" y="1446213"/>
            <a:ext cx="2697480" cy="1522607"/>
          </a:xfrm>
        </p:spPr>
        <p:txBody>
          <a:bodyPr anchor="ctr"/>
          <a:lstStyle>
            <a:lvl1pPr marL="0" indent="0" algn="ctr">
              <a:buNone/>
              <a:defRPr sz="1400"/>
            </a:lvl1pPr>
          </a:lstStyle>
          <a:p>
            <a:r>
              <a:rPr lang="en-US"/>
              <a:t>Click icon to add picture</a:t>
            </a:r>
          </a:p>
        </p:txBody>
      </p:sp>
      <p:sp>
        <p:nvSpPr>
          <p:cNvPr id="27" name="Picture Placeholder 3">
            <a:extLst>
              <a:ext uri="{FF2B5EF4-FFF2-40B4-BE49-F238E27FC236}">
                <a16:creationId xmlns:a16="http://schemas.microsoft.com/office/drawing/2014/main" id="{FC83B583-51BF-F117-8EAB-16719367BBB6}"/>
              </a:ext>
              <a:ext uri="{C183D7F6-B498-43B3-948B-1728B52AA6E4}">
                <adec:decorative xmlns:adec="http://schemas.microsoft.com/office/drawing/2017/decorative" val="1"/>
              </a:ext>
            </a:extLst>
          </p:cNvPr>
          <p:cNvSpPr>
            <a:spLocks noGrp="1"/>
          </p:cNvSpPr>
          <p:nvPr>
            <p:ph type="pic" sz="quarter" idx="23"/>
          </p:nvPr>
        </p:nvSpPr>
        <p:spPr>
          <a:xfrm>
            <a:off x="6194522" y="1446213"/>
            <a:ext cx="2697480" cy="1522607"/>
          </a:xfrm>
        </p:spPr>
        <p:txBody>
          <a:bodyPr anchor="ctr"/>
          <a:lstStyle>
            <a:lvl1pPr marL="0" indent="0" algn="ctr">
              <a:buNone/>
              <a:defRPr sz="1400"/>
            </a:lvl1pPr>
          </a:lstStyle>
          <a:p>
            <a:r>
              <a:rPr lang="en-US"/>
              <a:t>Click icon to add picture</a:t>
            </a:r>
          </a:p>
        </p:txBody>
      </p:sp>
      <p:sp>
        <p:nvSpPr>
          <p:cNvPr id="26" name="Picture Placeholder 3">
            <a:extLst>
              <a:ext uri="{FF2B5EF4-FFF2-40B4-BE49-F238E27FC236}">
                <a16:creationId xmlns:a16="http://schemas.microsoft.com/office/drawing/2014/main" id="{A45CB8E2-394E-796C-52EE-17D17DF169E6}"/>
              </a:ext>
              <a:ext uri="{C183D7F6-B498-43B3-948B-1728B52AA6E4}">
                <adec:decorative xmlns:adec="http://schemas.microsoft.com/office/drawing/2017/decorative" val="1"/>
              </a:ext>
            </a:extLst>
          </p:cNvPr>
          <p:cNvSpPr>
            <a:spLocks noGrp="1"/>
          </p:cNvSpPr>
          <p:nvPr>
            <p:ph type="pic" sz="quarter" idx="22"/>
          </p:nvPr>
        </p:nvSpPr>
        <p:spPr>
          <a:xfrm>
            <a:off x="9077470" y="1446213"/>
            <a:ext cx="2697480" cy="1522607"/>
          </a:xfrm>
        </p:spPr>
        <p:txBody>
          <a:bodyPr anchor="ctr"/>
          <a:lstStyle>
            <a:lvl1pPr marL="0" indent="0" algn="ctr">
              <a:buNone/>
              <a:defRPr sz="1400"/>
            </a:lvl1pPr>
          </a:lstStyle>
          <a:p>
            <a:r>
              <a:rPr lang="en-US"/>
              <a:t>Click icon to add picture</a:t>
            </a:r>
          </a:p>
        </p:txBody>
      </p:sp>
    </p:spTree>
    <p:extLst>
      <p:ext uri="{BB962C8B-B14F-4D97-AF65-F5344CB8AC3E}">
        <p14:creationId xmlns:p14="http://schemas.microsoft.com/office/powerpoint/2010/main" val="39188710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box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10" name="Text Placeholder 11">
            <a:extLst>
              <a:ext uri="{FF2B5EF4-FFF2-40B4-BE49-F238E27FC236}">
                <a16:creationId xmlns:a16="http://schemas.microsoft.com/office/drawing/2014/main" id="{E75B62F6-55F7-EC3C-2ED6-BBCF8B1F3040}"/>
              </a:ext>
            </a:extLst>
          </p:cNvPr>
          <p:cNvSpPr>
            <a:spLocks noGrp="1"/>
          </p:cNvSpPr>
          <p:nvPr>
            <p:ph type="body" sz="quarter" idx="14" hasCustomPrompt="1"/>
          </p:nvPr>
        </p:nvSpPr>
        <p:spPr>
          <a:xfrm>
            <a:off x="428624" y="1446213"/>
            <a:ext cx="2697480" cy="4630737"/>
          </a:xfrm>
          <a:solidFill>
            <a:schemeClr val="accent1"/>
          </a:solidFill>
        </p:spPr>
        <p:txBody>
          <a:bodyPr lIns="91440" tIns="91440" rIns="91440" bIns="45720" anchor="t">
            <a:noAutofit/>
          </a:bodyPr>
          <a:lstStyle>
            <a:lvl1pPr marL="0" indent="0" algn="l">
              <a:buNone/>
              <a:defRPr sz="2000">
                <a:solidFill>
                  <a:schemeClr val="bg1"/>
                </a:solidFill>
                <a:latin typeface="+mj-lt"/>
              </a:defRPr>
            </a:lvl1pPr>
          </a:lstStyle>
          <a:p>
            <a:pPr lvl="0"/>
            <a:r>
              <a:rPr lang="en-US"/>
              <a:t>Heading</a:t>
            </a:r>
          </a:p>
        </p:txBody>
      </p:sp>
      <p:sp>
        <p:nvSpPr>
          <p:cNvPr id="5" name="Content Placeholder 2">
            <a:extLst>
              <a:ext uri="{FF2B5EF4-FFF2-40B4-BE49-F238E27FC236}">
                <a16:creationId xmlns:a16="http://schemas.microsoft.com/office/drawing/2014/main" id="{10E88463-50FF-3CD8-E203-3C696879E54D}"/>
              </a:ext>
            </a:extLst>
          </p:cNvPr>
          <p:cNvSpPr>
            <a:spLocks noGrp="1"/>
          </p:cNvSpPr>
          <p:nvPr>
            <p:ph idx="12" hasCustomPrompt="1"/>
          </p:nvPr>
        </p:nvSpPr>
        <p:spPr>
          <a:xfrm>
            <a:off x="3126104" y="1446213"/>
            <a:ext cx="8640446" cy="4630737"/>
          </a:xfrm>
        </p:spPr>
        <p:txBody>
          <a:bodyPr lIns="137160" tIns="91440" rIns="91440" bIns="45720"/>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4" name="Slide Number Placeholder 5">
            <a:extLst>
              <a:ext uri="{FF2B5EF4-FFF2-40B4-BE49-F238E27FC236}">
                <a16:creationId xmlns:a16="http://schemas.microsoft.com/office/drawing/2014/main" id="{A1B59311-C109-90D5-373E-703450BE4378}"/>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spTree>
    <p:extLst>
      <p:ext uri="{BB962C8B-B14F-4D97-AF65-F5344CB8AC3E}">
        <p14:creationId xmlns:p14="http://schemas.microsoft.com/office/powerpoint/2010/main" val="1832050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ag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6" name="Content Placeholder 2">
            <a:extLst>
              <a:ext uri="{FF2B5EF4-FFF2-40B4-BE49-F238E27FC236}">
                <a16:creationId xmlns:a16="http://schemas.microsoft.com/office/drawing/2014/main" id="{2BCEDC2E-0B96-BB68-C6CE-4DEBC490BB97}"/>
              </a:ext>
            </a:extLst>
          </p:cNvPr>
          <p:cNvSpPr>
            <a:spLocks noGrp="1"/>
          </p:cNvSpPr>
          <p:nvPr>
            <p:ph idx="12" hasCustomPrompt="1"/>
          </p:nvPr>
        </p:nvSpPr>
        <p:spPr>
          <a:xfrm>
            <a:off x="3126104" y="1446213"/>
            <a:ext cx="8640446" cy="4630737"/>
          </a:xfrm>
        </p:spPr>
        <p:txBody>
          <a:bodyPr lIns="137160" tIns="91440" rIns="91440" bIns="45720"/>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5" name="Slide Number Placeholder 5">
            <a:extLst>
              <a:ext uri="{FF2B5EF4-FFF2-40B4-BE49-F238E27FC236}">
                <a16:creationId xmlns:a16="http://schemas.microsoft.com/office/drawing/2014/main" id="{2816F5F7-DC15-93E3-03C3-BC68295C29D3}"/>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sp>
        <p:nvSpPr>
          <p:cNvPr id="4" name="Picture Placeholder 3">
            <a:extLst>
              <a:ext uri="{FF2B5EF4-FFF2-40B4-BE49-F238E27FC236}">
                <a16:creationId xmlns:a16="http://schemas.microsoft.com/office/drawing/2014/main" id="{78F88F08-9355-72DC-FA2D-5379EE038153}"/>
              </a:ext>
              <a:ext uri="{C183D7F6-B498-43B3-948B-1728B52AA6E4}">
                <adec:decorative xmlns:adec="http://schemas.microsoft.com/office/drawing/2017/decorative" val="1"/>
              </a:ext>
            </a:extLst>
          </p:cNvPr>
          <p:cNvSpPr>
            <a:spLocks noGrp="1"/>
          </p:cNvSpPr>
          <p:nvPr>
            <p:ph type="pic" sz="quarter" idx="21"/>
          </p:nvPr>
        </p:nvSpPr>
        <p:spPr>
          <a:xfrm>
            <a:off x="428624" y="1446213"/>
            <a:ext cx="2697480" cy="4630737"/>
          </a:xfrm>
        </p:spPr>
        <p:txBody>
          <a:bodyPr anchor="ctr"/>
          <a:lstStyle>
            <a:lvl1pPr marL="0" indent="0" algn="ctr">
              <a:buNone/>
              <a:defRPr sz="1600"/>
            </a:lvl1pPr>
          </a:lstStyle>
          <a:p>
            <a:r>
              <a:rPr lang="en-US"/>
              <a:t>Click icon to add picture</a:t>
            </a:r>
          </a:p>
        </p:txBody>
      </p:sp>
    </p:spTree>
    <p:extLst>
      <p:ext uri="{BB962C8B-B14F-4D97-AF65-F5344CB8AC3E}">
        <p14:creationId xmlns:p14="http://schemas.microsoft.com/office/powerpoint/2010/main" val="3082984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5">
    <p:bg>
      <p:bgPr>
        <a:solidFill>
          <a:schemeClr val="accent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4ED5386-93F9-CDA8-E734-D9726F47303C}"/>
              </a:ext>
              <a:ext uri="{C183D7F6-B498-43B3-948B-1728B52AA6E4}">
                <adec:decorative xmlns:adec="http://schemas.microsoft.com/office/drawing/2017/decorative" val="1"/>
              </a:ext>
            </a:extLst>
          </p:cNvPr>
          <p:cNvGrpSpPr/>
          <p:nvPr userDrawn="1"/>
        </p:nvGrpSpPr>
        <p:grpSpPr>
          <a:xfrm>
            <a:off x="1703638" y="0"/>
            <a:ext cx="9768784" cy="6858000"/>
            <a:chOff x="1703638" y="0"/>
            <a:chExt cx="9768784" cy="6858000"/>
          </a:xfrm>
        </p:grpSpPr>
        <p:pic>
          <p:nvPicPr>
            <p:cNvPr id="6" name="Graphic 5">
              <a:extLst>
                <a:ext uri="{FF2B5EF4-FFF2-40B4-BE49-F238E27FC236}">
                  <a16:creationId xmlns:a16="http://schemas.microsoft.com/office/drawing/2014/main" id="{52CDB108-6598-0C55-80C9-43F0EA8BD0C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flipV="1">
              <a:off x="6588030" y="0"/>
              <a:ext cx="4884392" cy="4884392"/>
            </a:xfrm>
            <a:prstGeom prst="rect">
              <a:avLst/>
            </a:prstGeom>
          </p:spPr>
        </p:pic>
        <p:pic>
          <p:nvPicPr>
            <p:cNvPr id="8" name="Graphic 7">
              <a:extLst>
                <a:ext uri="{FF2B5EF4-FFF2-40B4-BE49-F238E27FC236}">
                  <a16:creationId xmlns:a16="http://schemas.microsoft.com/office/drawing/2014/main" id="{708434B2-C000-651C-6DD8-76477D020A4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9594"/>
            <a:stretch/>
          </p:blipFill>
          <p:spPr>
            <a:xfrm>
              <a:off x="1703638" y="4884393"/>
              <a:ext cx="4884392" cy="1973607"/>
            </a:xfrm>
            <a:prstGeom prst="rect">
              <a:avLst/>
            </a:prstGeom>
          </p:spPr>
        </p:pic>
      </p:grpSp>
      <p:sp>
        <p:nvSpPr>
          <p:cNvPr id="10" name="Title 4">
            <a:extLst>
              <a:ext uri="{FF2B5EF4-FFF2-40B4-BE49-F238E27FC236}">
                <a16:creationId xmlns:a16="http://schemas.microsoft.com/office/drawing/2014/main" id="{A9E4E46B-8E80-22D6-A4AA-962991575ACA}"/>
              </a:ext>
            </a:extLst>
          </p:cNvPr>
          <p:cNvSpPr>
            <a:spLocks noGrp="1"/>
          </p:cNvSpPr>
          <p:nvPr>
            <p:ph type="title" hasCustomPrompt="1"/>
          </p:nvPr>
        </p:nvSpPr>
        <p:spPr>
          <a:xfrm>
            <a:off x="428625" y="530715"/>
            <a:ext cx="6766560" cy="1554480"/>
          </a:xfrm>
        </p:spPr>
        <p:txBody>
          <a:bodyPr anchor="b"/>
          <a:lstStyle>
            <a:lvl1pPr>
              <a:spcAft>
                <a:spcPts val="300"/>
              </a:spcAft>
              <a:defRPr lang="en-US" sz="4400" kern="1200" dirty="0">
                <a:solidFill>
                  <a:schemeClr val="bg1"/>
                </a:solidFill>
                <a:latin typeface="+mj-lt"/>
                <a:ea typeface="+mn-ea"/>
                <a:cs typeface="+mn-cs"/>
              </a:defRPr>
            </a:lvl1pPr>
          </a:lstStyle>
          <a:p>
            <a:r>
              <a:rPr lang="en-US"/>
              <a:t>Presentation title</a:t>
            </a:r>
          </a:p>
        </p:txBody>
      </p:sp>
      <p:sp>
        <p:nvSpPr>
          <p:cNvPr id="11" name="Text Placeholder 8">
            <a:extLst>
              <a:ext uri="{FF2B5EF4-FFF2-40B4-BE49-F238E27FC236}">
                <a16:creationId xmlns:a16="http://schemas.microsoft.com/office/drawing/2014/main" id="{B4B312D9-45D5-76C3-38DD-AA18B93BFBDB}"/>
              </a:ext>
            </a:extLst>
          </p:cNvPr>
          <p:cNvSpPr>
            <a:spLocks noGrp="1"/>
          </p:cNvSpPr>
          <p:nvPr>
            <p:ph type="body" sz="quarter" idx="13" hasCustomPrompt="1"/>
          </p:nvPr>
        </p:nvSpPr>
        <p:spPr>
          <a:xfrm>
            <a:off x="428625" y="2082422"/>
            <a:ext cx="6766560" cy="1216152"/>
          </a:xfrm>
        </p:spPr>
        <p:txBody>
          <a:bodyPr/>
          <a:lstStyle>
            <a:lvl1pPr marL="0" indent="0">
              <a:buNone/>
              <a:defRPr sz="3200">
                <a:solidFill>
                  <a:schemeClr val="accent3"/>
                </a:solidFill>
                <a:latin typeface="+mj-lt"/>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Subtitle</a:t>
            </a:r>
          </a:p>
        </p:txBody>
      </p:sp>
      <p:sp>
        <p:nvSpPr>
          <p:cNvPr id="12" name="Text Placeholder 9">
            <a:extLst>
              <a:ext uri="{FF2B5EF4-FFF2-40B4-BE49-F238E27FC236}">
                <a16:creationId xmlns:a16="http://schemas.microsoft.com/office/drawing/2014/main" id="{7D2D5D63-E8BA-926E-F60F-3C489D1CF733}"/>
              </a:ext>
            </a:extLst>
          </p:cNvPr>
          <p:cNvSpPr>
            <a:spLocks noGrp="1"/>
          </p:cNvSpPr>
          <p:nvPr>
            <p:ph type="body" sz="quarter" idx="15" hasCustomPrompt="1"/>
          </p:nvPr>
        </p:nvSpPr>
        <p:spPr>
          <a:xfrm>
            <a:off x="428625" y="4765675"/>
            <a:ext cx="3995928" cy="969264"/>
          </a:xfrm>
        </p:spPr>
        <p:txBody>
          <a:bodyPr/>
          <a:lstStyle>
            <a:lvl1pPr marL="0" indent="0">
              <a:buNone/>
              <a:defRPr lang="en-US" sz="1800" kern="1200" dirty="0">
                <a:solidFill>
                  <a:schemeClr val="bg1"/>
                </a:solidFill>
                <a:latin typeface="+mn-lt"/>
                <a:ea typeface="+mn-ea"/>
                <a:cs typeface="+mn-cs"/>
              </a:defRPr>
            </a:lvl1pPr>
          </a:lstStyle>
          <a:p>
            <a:pPr lvl="0"/>
            <a:r>
              <a:rPr lang="en-US"/>
              <a:t>Date</a:t>
            </a:r>
          </a:p>
        </p:txBody>
      </p:sp>
      <p:sp>
        <p:nvSpPr>
          <p:cNvPr id="18" name="Graphique 10" descr="Atos logo">
            <a:extLst>
              <a:ext uri="{FF2B5EF4-FFF2-40B4-BE49-F238E27FC236}">
                <a16:creationId xmlns:a16="http://schemas.microsoft.com/office/drawing/2014/main" id="{DC5A2AB4-E24E-F451-9BC8-91BE6EE4A5CA}"/>
              </a:ext>
            </a:extLst>
          </p:cNvPr>
          <p:cNvSpPr>
            <a:spLocks noChangeAspect="1"/>
          </p:cNvSpPr>
          <p:nvPr userDrawn="1"/>
        </p:nvSpPr>
        <p:spPr>
          <a:xfrm>
            <a:off x="10184177" y="6024696"/>
            <a:ext cx="1582715" cy="48397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grpSp>
        <p:nvGrpSpPr>
          <p:cNvPr id="2" name="Group 1" descr="Client/Partner/Alliance logo placeholder text box">
            <a:extLst>
              <a:ext uri="{FF2B5EF4-FFF2-40B4-BE49-F238E27FC236}">
                <a16:creationId xmlns:a16="http://schemas.microsoft.com/office/drawing/2014/main" id="{95A3F0FC-C563-28DD-6EEE-319F639800E3}"/>
              </a:ext>
              <a:ext uri="{C183D7F6-B498-43B3-948B-1728B52AA6E4}">
                <adec:decorative xmlns:adec="http://schemas.microsoft.com/office/drawing/2017/decorative" val="0"/>
              </a:ext>
            </a:extLst>
          </p:cNvPr>
          <p:cNvGrpSpPr/>
          <p:nvPr userDrawn="1"/>
        </p:nvGrpSpPr>
        <p:grpSpPr>
          <a:xfrm>
            <a:off x="7806695" y="6986588"/>
            <a:ext cx="1666875" cy="1116587"/>
            <a:chOff x="10102849" y="4471988"/>
            <a:chExt cx="1666875" cy="1116587"/>
          </a:xfrm>
        </p:grpSpPr>
        <p:sp>
          <p:nvSpPr>
            <p:cNvPr id="4" name="Rectangle 3">
              <a:extLst>
                <a:ext uri="{FF2B5EF4-FFF2-40B4-BE49-F238E27FC236}">
                  <a16:creationId xmlns:a16="http://schemas.microsoft.com/office/drawing/2014/main" id="{45CB0AC8-C79C-7D5A-1683-BB36315435F7}"/>
                </a:ext>
              </a:extLst>
            </p:cNvPr>
            <p:cNvSpPr/>
            <p:nvPr/>
          </p:nvSpPr>
          <p:spPr>
            <a:xfrm>
              <a:off x="10102849" y="4845294"/>
              <a:ext cx="1666875" cy="74328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a:solidFill>
                    <a:schemeClr val="tx1"/>
                  </a:solidFill>
                </a:rPr>
                <a:t>Place the client logo here</a:t>
              </a:r>
            </a:p>
          </p:txBody>
        </p:sp>
        <p:cxnSp>
          <p:nvCxnSpPr>
            <p:cNvPr id="5" name="Straight Arrow Connector 4">
              <a:extLst>
                <a:ext uri="{FF2B5EF4-FFF2-40B4-BE49-F238E27FC236}">
                  <a16:creationId xmlns:a16="http://schemas.microsoft.com/office/drawing/2014/main" id="{728ADA43-1032-F46C-5454-1284B07B370B}"/>
                </a:ext>
              </a:extLst>
            </p:cNvPr>
            <p:cNvCxnSpPr>
              <a:cxnSpLocks/>
            </p:cNvCxnSpPr>
            <p:nvPr/>
          </p:nvCxnSpPr>
          <p:spPr>
            <a:xfrm flipV="1">
              <a:off x="10936286" y="4471988"/>
              <a:ext cx="0" cy="371475"/>
            </a:xfrm>
            <a:prstGeom prst="straightConnector1">
              <a:avLst/>
            </a:prstGeom>
            <a:ln w="28575">
              <a:solidFill>
                <a:srgbClr val="FFFF00"/>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502B8148-CFE8-C48B-CB6E-972AEDB2414B}"/>
              </a:ext>
              <a:ext uri="{C183D7F6-B498-43B3-948B-1728B52AA6E4}">
                <adec:decorative xmlns:adec="http://schemas.microsoft.com/office/drawing/2017/decorative" val="1"/>
              </a:ext>
            </a:extLst>
          </p:cNvPr>
          <p:cNvCxnSpPr>
            <a:cxnSpLocks/>
          </p:cNvCxnSpPr>
          <p:nvPr userDrawn="1"/>
        </p:nvCxnSpPr>
        <p:spPr>
          <a:xfrm>
            <a:off x="9783891" y="5940279"/>
            <a:ext cx="0" cy="6492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26840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icons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3" name="Text Placeholder 11">
            <a:extLst>
              <a:ext uri="{FF2B5EF4-FFF2-40B4-BE49-F238E27FC236}">
                <a16:creationId xmlns:a16="http://schemas.microsoft.com/office/drawing/2014/main" id="{925B4298-4DFC-5A17-A61C-10AF6A947FE7}"/>
              </a:ext>
            </a:extLst>
          </p:cNvPr>
          <p:cNvSpPr>
            <a:spLocks noGrp="1"/>
          </p:cNvSpPr>
          <p:nvPr>
            <p:ph type="body" sz="quarter" idx="13" hasCustomPrompt="1"/>
          </p:nvPr>
        </p:nvSpPr>
        <p:spPr>
          <a:xfrm>
            <a:off x="1801504" y="1469073"/>
            <a:ext cx="9965046" cy="1417320"/>
          </a:xfrm>
        </p:spPr>
        <p:txBody>
          <a:bodyPr lIns="0" tIns="45720" rIns="0" bIns="45720" anchor="ctr"/>
          <a:lstStyle>
            <a:lvl1pPr marL="0" indent="0">
              <a:spcAft>
                <a:spcPts val="200"/>
              </a:spcAft>
              <a:buNone/>
              <a:defRPr sz="1600">
                <a:solidFill>
                  <a:schemeClr val="accent1"/>
                </a:solidFill>
                <a:latin typeface="+mj-lt"/>
              </a:defRPr>
            </a:lvl1pPr>
            <a:lvl2pPr marL="182880" indent="-182880">
              <a:spcAft>
                <a:spcPts val="200"/>
              </a:spcAft>
              <a:defRPr sz="1400"/>
            </a:lvl2pPr>
            <a:lvl3pPr>
              <a:defRPr sz="1400"/>
            </a:lvl3pPr>
            <a:lvl4pPr>
              <a:defRPr sz="1400"/>
            </a:lvl4pPr>
          </a:lstStyle>
          <a:p>
            <a:pPr lvl="0"/>
            <a:r>
              <a:rPr lang="en-US"/>
              <a:t>Heading</a:t>
            </a:r>
          </a:p>
          <a:p>
            <a:pPr lvl="1"/>
            <a:r>
              <a:rPr lang="en-US"/>
              <a:t>Body text</a:t>
            </a:r>
          </a:p>
        </p:txBody>
      </p:sp>
      <p:sp>
        <p:nvSpPr>
          <p:cNvPr id="5" name="Text Placeholder 11">
            <a:extLst>
              <a:ext uri="{FF2B5EF4-FFF2-40B4-BE49-F238E27FC236}">
                <a16:creationId xmlns:a16="http://schemas.microsoft.com/office/drawing/2014/main" id="{A1AB26F9-0173-EB8B-A0B2-71203D4C68A5}"/>
              </a:ext>
            </a:extLst>
          </p:cNvPr>
          <p:cNvSpPr>
            <a:spLocks noGrp="1"/>
          </p:cNvSpPr>
          <p:nvPr>
            <p:ph type="body" sz="quarter" idx="23" hasCustomPrompt="1"/>
          </p:nvPr>
        </p:nvSpPr>
        <p:spPr>
          <a:xfrm>
            <a:off x="1801504" y="3064352"/>
            <a:ext cx="9965046" cy="1417320"/>
          </a:xfrm>
        </p:spPr>
        <p:txBody>
          <a:bodyPr lIns="0" tIns="45720" rIns="0" bIns="45720" anchor="ctr"/>
          <a:lstStyle>
            <a:lvl1pPr marL="0" indent="0">
              <a:spcAft>
                <a:spcPts val="200"/>
              </a:spcAft>
              <a:buNone/>
              <a:defRPr sz="1600">
                <a:solidFill>
                  <a:schemeClr val="accent3"/>
                </a:solidFill>
                <a:latin typeface="+mj-lt"/>
              </a:defRPr>
            </a:lvl1pPr>
            <a:lvl2pPr marL="182880" indent="-182880">
              <a:spcAft>
                <a:spcPts val="200"/>
              </a:spcAft>
              <a:defRPr sz="1400"/>
            </a:lvl2pPr>
            <a:lvl3pPr>
              <a:defRPr sz="1400"/>
            </a:lvl3pPr>
            <a:lvl4pPr>
              <a:defRPr sz="1400"/>
            </a:lvl4pPr>
          </a:lstStyle>
          <a:p>
            <a:pPr lvl="0"/>
            <a:r>
              <a:rPr lang="en-US"/>
              <a:t>Heading</a:t>
            </a:r>
          </a:p>
          <a:p>
            <a:pPr lvl="1"/>
            <a:r>
              <a:rPr lang="en-US"/>
              <a:t>Body text</a:t>
            </a:r>
          </a:p>
        </p:txBody>
      </p:sp>
      <p:sp>
        <p:nvSpPr>
          <p:cNvPr id="6" name="Text Placeholder 11">
            <a:extLst>
              <a:ext uri="{FF2B5EF4-FFF2-40B4-BE49-F238E27FC236}">
                <a16:creationId xmlns:a16="http://schemas.microsoft.com/office/drawing/2014/main" id="{C5BC671B-E3BA-C641-C295-075806A97A8B}"/>
              </a:ext>
            </a:extLst>
          </p:cNvPr>
          <p:cNvSpPr>
            <a:spLocks noGrp="1"/>
          </p:cNvSpPr>
          <p:nvPr>
            <p:ph type="body" sz="quarter" idx="24" hasCustomPrompt="1"/>
          </p:nvPr>
        </p:nvSpPr>
        <p:spPr>
          <a:xfrm>
            <a:off x="1801504" y="4659630"/>
            <a:ext cx="9965046" cy="1417320"/>
          </a:xfrm>
        </p:spPr>
        <p:txBody>
          <a:bodyPr lIns="0" tIns="45720" rIns="0" bIns="45720" anchor="ctr"/>
          <a:lstStyle>
            <a:lvl1pPr marL="0" indent="0">
              <a:spcAft>
                <a:spcPts val="200"/>
              </a:spcAft>
              <a:buNone/>
              <a:defRPr sz="1600">
                <a:solidFill>
                  <a:schemeClr val="accent5"/>
                </a:solidFill>
                <a:latin typeface="+mj-lt"/>
              </a:defRPr>
            </a:lvl1pPr>
            <a:lvl2pPr marL="182880" indent="-182880">
              <a:spcAft>
                <a:spcPts val="200"/>
              </a:spcAft>
              <a:defRPr sz="1400"/>
            </a:lvl2pPr>
            <a:lvl3pPr>
              <a:defRPr sz="1400"/>
            </a:lvl3pPr>
            <a:lvl4pPr>
              <a:defRPr sz="1400"/>
            </a:lvl4pPr>
          </a:lstStyle>
          <a:p>
            <a:pPr lvl="0"/>
            <a:r>
              <a:rPr lang="en-US"/>
              <a:t>Heading</a:t>
            </a:r>
          </a:p>
          <a:p>
            <a:pPr lvl="1"/>
            <a:r>
              <a:rPr lang="en-US"/>
              <a:t>Body text</a:t>
            </a:r>
          </a:p>
        </p:txBody>
      </p:sp>
      <p:sp>
        <p:nvSpPr>
          <p:cNvPr id="9" name="Slide Number Placeholder 5">
            <a:extLst>
              <a:ext uri="{FF2B5EF4-FFF2-40B4-BE49-F238E27FC236}">
                <a16:creationId xmlns:a16="http://schemas.microsoft.com/office/drawing/2014/main" id="{B8D7EE73-BD0F-1407-31F4-45DE38083EAE}"/>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grpSp>
        <p:nvGrpSpPr>
          <p:cNvPr id="11" name="Group 10">
            <a:extLst>
              <a:ext uri="{FF2B5EF4-FFF2-40B4-BE49-F238E27FC236}">
                <a16:creationId xmlns:a16="http://schemas.microsoft.com/office/drawing/2014/main" id="{055B8971-4A56-8869-5B97-CA90764D9B26}"/>
              </a:ext>
              <a:ext uri="{C183D7F6-B498-43B3-948B-1728B52AA6E4}">
                <adec:decorative xmlns:adec="http://schemas.microsoft.com/office/drawing/2017/decorative" val="1"/>
              </a:ext>
            </a:extLst>
          </p:cNvPr>
          <p:cNvGrpSpPr/>
          <p:nvPr userDrawn="1"/>
        </p:nvGrpSpPr>
        <p:grpSpPr>
          <a:xfrm>
            <a:off x="1799590" y="2975372"/>
            <a:ext cx="9966960" cy="1595279"/>
            <a:chOff x="1799590" y="2975372"/>
            <a:chExt cx="9966960" cy="1595279"/>
          </a:xfrm>
        </p:grpSpPr>
        <p:cxnSp>
          <p:nvCxnSpPr>
            <p:cNvPr id="4" name="Straight Connector 3">
              <a:extLst>
                <a:ext uri="{FF2B5EF4-FFF2-40B4-BE49-F238E27FC236}">
                  <a16:creationId xmlns:a16="http://schemas.microsoft.com/office/drawing/2014/main" id="{B7476357-305F-5973-5369-7AC81D8D5961}"/>
                </a:ext>
              </a:extLst>
            </p:cNvPr>
            <p:cNvCxnSpPr>
              <a:cxnSpLocks/>
            </p:cNvCxnSpPr>
            <p:nvPr userDrawn="1"/>
          </p:nvCxnSpPr>
          <p:spPr>
            <a:xfrm>
              <a:off x="1799590" y="2975372"/>
              <a:ext cx="996696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D72055C-7159-2B40-7017-C8F627D20E68}"/>
                </a:ext>
              </a:extLst>
            </p:cNvPr>
            <p:cNvCxnSpPr>
              <a:cxnSpLocks/>
            </p:cNvCxnSpPr>
            <p:nvPr userDrawn="1"/>
          </p:nvCxnSpPr>
          <p:spPr>
            <a:xfrm>
              <a:off x="1799590" y="4570651"/>
              <a:ext cx="996696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0" name="Picture Placeholder 9">
            <a:extLst>
              <a:ext uri="{FF2B5EF4-FFF2-40B4-BE49-F238E27FC236}">
                <a16:creationId xmlns:a16="http://schemas.microsoft.com/office/drawing/2014/main" id="{7B65EF11-27C6-3489-DD6F-30BE392A095F}"/>
              </a:ext>
              <a:ext uri="{C183D7F6-B498-43B3-948B-1728B52AA6E4}">
                <adec:decorative xmlns:adec="http://schemas.microsoft.com/office/drawing/2017/decorative" val="1"/>
              </a:ext>
            </a:extLst>
          </p:cNvPr>
          <p:cNvSpPr>
            <a:spLocks noGrp="1" noChangeAspect="1"/>
          </p:cNvSpPr>
          <p:nvPr>
            <p:ph type="pic" sz="quarter" idx="20" hasCustomPrompt="1"/>
          </p:nvPr>
        </p:nvSpPr>
        <p:spPr>
          <a:xfrm>
            <a:off x="425450" y="1583373"/>
            <a:ext cx="1188720" cy="1188720"/>
          </a:xfrm>
          <a:prstGeom prst="rect">
            <a:avLst/>
          </a:prstGeom>
        </p:spPr>
        <p:txBody>
          <a:bodyPr anchor="ctr"/>
          <a:lstStyle>
            <a:lvl1pPr marL="0" indent="0" algn="ctr">
              <a:buNone/>
              <a:defRPr sz="1200"/>
            </a:lvl1pPr>
          </a:lstStyle>
          <a:p>
            <a:r>
              <a:rPr lang="en-US"/>
              <a:t>Click here to add icon</a:t>
            </a:r>
          </a:p>
        </p:txBody>
      </p:sp>
      <p:sp>
        <p:nvSpPr>
          <p:cNvPr id="14" name="Picture Placeholder 9">
            <a:extLst>
              <a:ext uri="{FF2B5EF4-FFF2-40B4-BE49-F238E27FC236}">
                <a16:creationId xmlns:a16="http://schemas.microsoft.com/office/drawing/2014/main" id="{34FDC33C-83ED-0DED-F0E9-23BB9B01EA18}"/>
              </a:ext>
              <a:ext uri="{C183D7F6-B498-43B3-948B-1728B52AA6E4}">
                <adec:decorative xmlns:adec="http://schemas.microsoft.com/office/drawing/2017/decorative" val="1"/>
              </a:ext>
            </a:extLst>
          </p:cNvPr>
          <p:cNvSpPr>
            <a:spLocks noGrp="1" noChangeAspect="1"/>
          </p:cNvSpPr>
          <p:nvPr>
            <p:ph type="pic" sz="quarter" idx="21" hasCustomPrompt="1"/>
          </p:nvPr>
        </p:nvSpPr>
        <p:spPr>
          <a:xfrm>
            <a:off x="425450" y="3178652"/>
            <a:ext cx="1188720" cy="1188720"/>
          </a:xfrm>
          <a:prstGeom prst="rect">
            <a:avLst/>
          </a:prstGeom>
        </p:spPr>
        <p:txBody>
          <a:bodyPr anchor="ctr"/>
          <a:lstStyle>
            <a:lvl1pPr marL="0" indent="0" algn="ctr">
              <a:buNone/>
              <a:defRPr sz="1200"/>
            </a:lvl1pPr>
          </a:lstStyle>
          <a:p>
            <a:pPr marL="0" marR="0" lvl="0" indent="0" algn="ctr"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a:t>Click here to add icon</a:t>
            </a:r>
          </a:p>
        </p:txBody>
      </p:sp>
      <p:sp>
        <p:nvSpPr>
          <p:cNvPr id="15" name="Picture Placeholder 9">
            <a:extLst>
              <a:ext uri="{FF2B5EF4-FFF2-40B4-BE49-F238E27FC236}">
                <a16:creationId xmlns:a16="http://schemas.microsoft.com/office/drawing/2014/main" id="{C01BBE2D-9FF8-C873-8A2E-50CE50A2A903}"/>
              </a:ext>
              <a:ext uri="{C183D7F6-B498-43B3-948B-1728B52AA6E4}">
                <adec:decorative xmlns:adec="http://schemas.microsoft.com/office/drawing/2017/decorative" val="1"/>
              </a:ext>
            </a:extLst>
          </p:cNvPr>
          <p:cNvSpPr>
            <a:spLocks noGrp="1" noChangeAspect="1"/>
          </p:cNvSpPr>
          <p:nvPr>
            <p:ph type="pic" sz="quarter" idx="22" hasCustomPrompt="1"/>
          </p:nvPr>
        </p:nvSpPr>
        <p:spPr>
          <a:xfrm>
            <a:off x="425450" y="4773930"/>
            <a:ext cx="1188720" cy="1188720"/>
          </a:xfrm>
          <a:prstGeom prst="rect">
            <a:avLst/>
          </a:prstGeom>
        </p:spPr>
        <p:txBody>
          <a:bodyPr anchor="ctr"/>
          <a:lstStyle>
            <a:lvl1pPr marL="0" indent="0" algn="ctr">
              <a:buNone/>
              <a:defRPr sz="1200"/>
            </a:lvl1pPr>
          </a:lstStyle>
          <a:p>
            <a:pPr marL="0" marR="0" lvl="0" indent="0" algn="ctr"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a:t>Click here to add icon</a:t>
            </a:r>
          </a:p>
        </p:txBody>
      </p:sp>
    </p:spTree>
    <p:extLst>
      <p:ext uri="{BB962C8B-B14F-4D97-AF65-F5344CB8AC3E}">
        <p14:creationId xmlns:p14="http://schemas.microsoft.com/office/powerpoint/2010/main" val="31733361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ight icons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11" name="Text Placeholder 11">
            <a:extLst>
              <a:ext uri="{FF2B5EF4-FFF2-40B4-BE49-F238E27FC236}">
                <a16:creationId xmlns:a16="http://schemas.microsoft.com/office/drawing/2014/main" id="{AD89EBC5-7786-3168-7F27-AA8125DACF78}"/>
              </a:ext>
            </a:extLst>
          </p:cNvPr>
          <p:cNvSpPr>
            <a:spLocks noGrp="1"/>
          </p:cNvSpPr>
          <p:nvPr>
            <p:ph type="body" sz="quarter" idx="36" hasCustomPrompt="1"/>
          </p:nvPr>
        </p:nvSpPr>
        <p:spPr>
          <a:xfrm>
            <a:off x="1512137" y="1307023"/>
            <a:ext cx="4389120" cy="1005840"/>
          </a:xfrm>
        </p:spPr>
        <p:txBody>
          <a:bodyPr lIns="0" tIns="45720" rIns="0" bIns="45720" anchor="ctr"/>
          <a:lstStyle>
            <a:lvl1pPr marL="0" indent="0">
              <a:spcAft>
                <a:spcPts val="200"/>
              </a:spcAft>
              <a:buNone/>
              <a:defRPr sz="1600">
                <a:solidFill>
                  <a:schemeClr val="accent1"/>
                </a:solidFill>
                <a:latin typeface="+mj-lt"/>
              </a:defRPr>
            </a:lvl1pPr>
            <a:lvl2pPr marL="182880" indent="-182880">
              <a:spcAft>
                <a:spcPts val="200"/>
              </a:spcAft>
              <a:defRPr sz="1400"/>
            </a:lvl2pPr>
            <a:lvl3pPr>
              <a:defRPr sz="1400"/>
            </a:lvl3pPr>
            <a:lvl4pPr>
              <a:defRPr sz="1400"/>
            </a:lvl4pPr>
          </a:lstStyle>
          <a:p>
            <a:pPr lvl="0"/>
            <a:r>
              <a:rPr lang="en-US"/>
              <a:t>Heading</a:t>
            </a:r>
          </a:p>
          <a:p>
            <a:pPr lvl="1"/>
            <a:r>
              <a:rPr lang="en-US"/>
              <a:t>Body text</a:t>
            </a:r>
          </a:p>
        </p:txBody>
      </p:sp>
      <p:sp>
        <p:nvSpPr>
          <p:cNvPr id="15" name="Text Placeholder 11">
            <a:extLst>
              <a:ext uri="{FF2B5EF4-FFF2-40B4-BE49-F238E27FC236}">
                <a16:creationId xmlns:a16="http://schemas.microsoft.com/office/drawing/2014/main" id="{12771577-6DF7-C28B-98C1-13903E641423}"/>
              </a:ext>
            </a:extLst>
          </p:cNvPr>
          <p:cNvSpPr>
            <a:spLocks noGrp="1"/>
          </p:cNvSpPr>
          <p:nvPr>
            <p:ph type="body" sz="quarter" idx="39" hasCustomPrompt="1"/>
          </p:nvPr>
        </p:nvSpPr>
        <p:spPr>
          <a:xfrm>
            <a:off x="1512137" y="2562105"/>
            <a:ext cx="4389120" cy="1005840"/>
          </a:xfrm>
        </p:spPr>
        <p:txBody>
          <a:bodyPr lIns="0" tIns="45720" rIns="0" bIns="45720" anchor="ctr"/>
          <a:lstStyle>
            <a:lvl1pPr marL="0" indent="0">
              <a:spcAft>
                <a:spcPts val="200"/>
              </a:spcAft>
              <a:buNone/>
              <a:defRPr sz="1600">
                <a:solidFill>
                  <a:schemeClr val="accent1"/>
                </a:solidFill>
                <a:latin typeface="+mj-lt"/>
              </a:defRPr>
            </a:lvl1pPr>
            <a:lvl2pPr marL="182880" indent="-182880">
              <a:spcAft>
                <a:spcPts val="200"/>
              </a:spcAft>
              <a:defRPr sz="1400"/>
            </a:lvl2pPr>
            <a:lvl3pPr>
              <a:defRPr sz="1400"/>
            </a:lvl3pPr>
            <a:lvl4pPr>
              <a:defRPr sz="1400"/>
            </a:lvl4pPr>
          </a:lstStyle>
          <a:p>
            <a:pPr lvl="0"/>
            <a:r>
              <a:rPr lang="en-US"/>
              <a:t>Heading</a:t>
            </a:r>
          </a:p>
          <a:p>
            <a:pPr lvl="1"/>
            <a:r>
              <a:rPr lang="en-US"/>
              <a:t>Body text</a:t>
            </a:r>
          </a:p>
        </p:txBody>
      </p:sp>
      <p:sp>
        <p:nvSpPr>
          <p:cNvPr id="13" name="Text Placeholder 11">
            <a:extLst>
              <a:ext uri="{FF2B5EF4-FFF2-40B4-BE49-F238E27FC236}">
                <a16:creationId xmlns:a16="http://schemas.microsoft.com/office/drawing/2014/main" id="{70C21BF9-98CF-2439-2FC3-3163C556C2CB}"/>
              </a:ext>
            </a:extLst>
          </p:cNvPr>
          <p:cNvSpPr>
            <a:spLocks noGrp="1"/>
          </p:cNvSpPr>
          <p:nvPr>
            <p:ph type="body" sz="quarter" idx="38" hasCustomPrompt="1"/>
          </p:nvPr>
        </p:nvSpPr>
        <p:spPr>
          <a:xfrm>
            <a:off x="1512137" y="3817187"/>
            <a:ext cx="4389120" cy="1005840"/>
          </a:xfrm>
        </p:spPr>
        <p:txBody>
          <a:bodyPr lIns="0" tIns="45720" rIns="0" bIns="45720" anchor="ctr"/>
          <a:lstStyle>
            <a:lvl1pPr marL="0" indent="0">
              <a:spcAft>
                <a:spcPts val="200"/>
              </a:spcAft>
              <a:buNone/>
              <a:defRPr sz="1600">
                <a:solidFill>
                  <a:schemeClr val="accent1"/>
                </a:solidFill>
                <a:latin typeface="+mj-lt"/>
              </a:defRPr>
            </a:lvl1pPr>
            <a:lvl2pPr marL="182880" indent="-182880">
              <a:spcAft>
                <a:spcPts val="200"/>
              </a:spcAft>
              <a:defRPr sz="1400"/>
            </a:lvl2pPr>
            <a:lvl3pPr>
              <a:defRPr sz="1400"/>
            </a:lvl3pPr>
            <a:lvl4pPr>
              <a:defRPr sz="1400"/>
            </a:lvl4pPr>
          </a:lstStyle>
          <a:p>
            <a:pPr lvl="0"/>
            <a:r>
              <a:rPr lang="en-US"/>
              <a:t>Heading</a:t>
            </a:r>
          </a:p>
          <a:p>
            <a:pPr lvl="1"/>
            <a:r>
              <a:rPr lang="en-US"/>
              <a:t>Body text</a:t>
            </a:r>
          </a:p>
        </p:txBody>
      </p:sp>
      <p:sp>
        <p:nvSpPr>
          <p:cNvPr id="12" name="Text Placeholder 11">
            <a:extLst>
              <a:ext uri="{FF2B5EF4-FFF2-40B4-BE49-F238E27FC236}">
                <a16:creationId xmlns:a16="http://schemas.microsoft.com/office/drawing/2014/main" id="{8ACBFC19-88E9-647B-456B-987298401E2E}"/>
              </a:ext>
            </a:extLst>
          </p:cNvPr>
          <p:cNvSpPr>
            <a:spLocks noGrp="1"/>
          </p:cNvSpPr>
          <p:nvPr>
            <p:ph type="body" sz="quarter" idx="37" hasCustomPrompt="1"/>
          </p:nvPr>
        </p:nvSpPr>
        <p:spPr>
          <a:xfrm>
            <a:off x="1512137" y="5072270"/>
            <a:ext cx="4389120" cy="1005840"/>
          </a:xfrm>
        </p:spPr>
        <p:txBody>
          <a:bodyPr lIns="0" tIns="45720" rIns="0" bIns="45720" anchor="ctr"/>
          <a:lstStyle>
            <a:lvl1pPr marL="0" indent="0">
              <a:spcAft>
                <a:spcPts val="200"/>
              </a:spcAft>
              <a:buNone/>
              <a:defRPr sz="1600">
                <a:solidFill>
                  <a:schemeClr val="accent1"/>
                </a:solidFill>
                <a:latin typeface="+mj-lt"/>
              </a:defRPr>
            </a:lvl1pPr>
            <a:lvl2pPr marL="182880" indent="-182880">
              <a:spcAft>
                <a:spcPts val="200"/>
              </a:spcAft>
              <a:defRPr sz="1400"/>
            </a:lvl2pPr>
            <a:lvl3pPr>
              <a:defRPr sz="1400"/>
            </a:lvl3pPr>
            <a:lvl4pPr>
              <a:defRPr sz="1400"/>
            </a:lvl4pPr>
          </a:lstStyle>
          <a:p>
            <a:pPr lvl="0"/>
            <a:r>
              <a:rPr lang="en-US"/>
              <a:t>Heading</a:t>
            </a:r>
          </a:p>
          <a:p>
            <a:pPr lvl="1"/>
            <a:r>
              <a:rPr lang="en-US"/>
              <a:t>Body text</a:t>
            </a:r>
          </a:p>
        </p:txBody>
      </p:sp>
      <p:sp>
        <p:nvSpPr>
          <p:cNvPr id="18" name="Text Placeholder 11">
            <a:extLst>
              <a:ext uri="{FF2B5EF4-FFF2-40B4-BE49-F238E27FC236}">
                <a16:creationId xmlns:a16="http://schemas.microsoft.com/office/drawing/2014/main" id="{E7C72D8B-534B-6DE5-0B48-3CB97967D311}"/>
              </a:ext>
            </a:extLst>
          </p:cNvPr>
          <p:cNvSpPr>
            <a:spLocks noGrp="1"/>
          </p:cNvSpPr>
          <p:nvPr>
            <p:ph type="body" sz="quarter" idx="40" hasCustomPrompt="1"/>
          </p:nvPr>
        </p:nvSpPr>
        <p:spPr>
          <a:xfrm>
            <a:off x="7385531" y="1307023"/>
            <a:ext cx="4389120" cy="1005840"/>
          </a:xfrm>
        </p:spPr>
        <p:txBody>
          <a:bodyPr lIns="0" tIns="45720" rIns="0" bIns="45720" anchor="ctr"/>
          <a:lstStyle>
            <a:lvl1pPr marL="0" indent="0">
              <a:spcAft>
                <a:spcPts val="200"/>
              </a:spcAft>
              <a:buNone/>
              <a:defRPr sz="1600">
                <a:solidFill>
                  <a:schemeClr val="accent1"/>
                </a:solidFill>
                <a:latin typeface="+mj-lt"/>
              </a:defRPr>
            </a:lvl1pPr>
            <a:lvl2pPr marL="182880" indent="-182880">
              <a:spcAft>
                <a:spcPts val="200"/>
              </a:spcAft>
              <a:defRPr sz="1400"/>
            </a:lvl2pPr>
            <a:lvl3pPr>
              <a:defRPr sz="1400"/>
            </a:lvl3pPr>
            <a:lvl4pPr>
              <a:defRPr sz="1400"/>
            </a:lvl4pPr>
          </a:lstStyle>
          <a:p>
            <a:pPr lvl="0"/>
            <a:r>
              <a:rPr lang="en-US"/>
              <a:t>Heading</a:t>
            </a:r>
          </a:p>
          <a:p>
            <a:pPr lvl="1"/>
            <a:r>
              <a:rPr lang="en-US"/>
              <a:t>Body text</a:t>
            </a:r>
          </a:p>
        </p:txBody>
      </p:sp>
      <p:sp>
        <p:nvSpPr>
          <p:cNvPr id="19" name="Text Placeholder 11">
            <a:extLst>
              <a:ext uri="{FF2B5EF4-FFF2-40B4-BE49-F238E27FC236}">
                <a16:creationId xmlns:a16="http://schemas.microsoft.com/office/drawing/2014/main" id="{E56446B9-85DF-3D97-4D7B-6A4467036639}"/>
              </a:ext>
            </a:extLst>
          </p:cNvPr>
          <p:cNvSpPr>
            <a:spLocks noGrp="1"/>
          </p:cNvSpPr>
          <p:nvPr>
            <p:ph type="body" sz="quarter" idx="41" hasCustomPrompt="1"/>
          </p:nvPr>
        </p:nvSpPr>
        <p:spPr>
          <a:xfrm>
            <a:off x="7385531" y="2562105"/>
            <a:ext cx="4389120" cy="1005840"/>
          </a:xfrm>
        </p:spPr>
        <p:txBody>
          <a:bodyPr lIns="0" tIns="45720" rIns="0" bIns="45720" anchor="ctr"/>
          <a:lstStyle>
            <a:lvl1pPr marL="0" indent="0">
              <a:spcAft>
                <a:spcPts val="200"/>
              </a:spcAft>
              <a:buNone/>
              <a:defRPr sz="1600">
                <a:solidFill>
                  <a:schemeClr val="accent1"/>
                </a:solidFill>
                <a:latin typeface="+mj-lt"/>
              </a:defRPr>
            </a:lvl1pPr>
            <a:lvl2pPr marL="182880" indent="-182880">
              <a:spcAft>
                <a:spcPts val="200"/>
              </a:spcAft>
              <a:defRPr sz="1400"/>
            </a:lvl2pPr>
            <a:lvl3pPr>
              <a:defRPr sz="1400"/>
            </a:lvl3pPr>
            <a:lvl4pPr>
              <a:defRPr sz="1400"/>
            </a:lvl4pPr>
          </a:lstStyle>
          <a:p>
            <a:pPr lvl="0"/>
            <a:r>
              <a:rPr lang="en-US"/>
              <a:t>Heading</a:t>
            </a:r>
          </a:p>
          <a:p>
            <a:pPr lvl="1"/>
            <a:r>
              <a:rPr lang="en-US"/>
              <a:t>Body text</a:t>
            </a:r>
          </a:p>
        </p:txBody>
      </p:sp>
      <p:sp>
        <p:nvSpPr>
          <p:cNvPr id="32" name="Text Placeholder 11">
            <a:extLst>
              <a:ext uri="{FF2B5EF4-FFF2-40B4-BE49-F238E27FC236}">
                <a16:creationId xmlns:a16="http://schemas.microsoft.com/office/drawing/2014/main" id="{CE2966E9-E5B2-905D-1BF4-C087E4D1BD05}"/>
              </a:ext>
            </a:extLst>
          </p:cNvPr>
          <p:cNvSpPr>
            <a:spLocks noGrp="1"/>
          </p:cNvSpPr>
          <p:nvPr>
            <p:ph type="body" sz="quarter" idx="42" hasCustomPrompt="1"/>
          </p:nvPr>
        </p:nvSpPr>
        <p:spPr>
          <a:xfrm>
            <a:off x="7385531" y="3817187"/>
            <a:ext cx="4389120" cy="1005840"/>
          </a:xfrm>
        </p:spPr>
        <p:txBody>
          <a:bodyPr lIns="0" tIns="45720" rIns="0" bIns="45720" anchor="ctr"/>
          <a:lstStyle>
            <a:lvl1pPr marL="0" indent="0">
              <a:spcAft>
                <a:spcPts val="200"/>
              </a:spcAft>
              <a:buNone/>
              <a:defRPr sz="1600">
                <a:solidFill>
                  <a:schemeClr val="accent1"/>
                </a:solidFill>
                <a:latin typeface="+mj-lt"/>
              </a:defRPr>
            </a:lvl1pPr>
            <a:lvl2pPr marL="182880" indent="-182880">
              <a:spcAft>
                <a:spcPts val="200"/>
              </a:spcAft>
              <a:defRPr sz="1400"/>
            </a:lvl2pPr>
            <a:lvl3pPr>
              <a:defRPr sz="1400"/>
            </a:lvl3pPr>
            <a:lvl4pPr>
              <a:defRPr sz="1400"/>
            </a:lvl4pPr>
          </a:lstStyle>
          <a:p>
            <a:pPr lvl="0"/>
            <a:r>
              <a:rPr lang="en-US"/>
              <a:t>Heading</a:t>
            </a:r>
          </a:p>
          <a:p>
            <a:pPr lvl="1"/>
            <a:r>
              <a:rPr lang="en-US"/>
              <a:t>Body text</a:t>
            </a:r>
          </a:p>
        </p:txBody>
      </p:sp>
      <p:sp>
        <p:nvSpPr>
          <p:cNvPr id="33" name="Text Placeholder 11">
            <a:extLst>
              <a:ext uri="{FF2B5EF4-FFF2-40B4-BE49-F238E27FC236}">
                <a16:creationId xmlns:a16="http://schemas.microsoft.com/office/drawing/2014/main" id="{2291F0A7-9B4B-3796-A3FB-37ECE65A9A89}"/>
              </a:ext>
            </a:extLst>
          </p:cNvPr>
          <p:cNvSpPr>
            <a:spLocks noGrp="1"/>
          </p:cNvSpPr>
          <p:nvPr>
            <p:ph type="body" sz="quarter" idx="43" hasCustomPrompt="1"/>
          </p:nvPr>
        </p:nvSpPr>
        <p:spPr>
          <a:xfrm>
            <a:off x="7385531" y="5072270"/>
            <a:ext cx="4389120" cy="1005840"/>
          </a:xfrm>
        </p:spPr>
        <p:txBody>
          <a:bodyPr lIns="0" tIns="45720" rIns="0" bIns="45720" anchor="ctr"/>
          <a:lstStyle>
            <a:lvl1pPr marL="0" indent="0">
              <a:spcAft>
                <a:spcPts val="200"/>
              </a:spcAft>
              <a:buNone/>
              <a:defRPr sz="1600">
                <a:solidFill>
                  <a:schemeClr val="accent1"/>
                </a:solidFill>
                <a:latin typeface="+mj-lt"/>
              </a:defRPr>
            </a:lvl1pPr>
            <a:lvl2pPr marL="182880" indent="-182880">
              <a:spcAft>
                <a:spcPts val="200"/>
              </a:spcAft>
              <a:defRPr sz="1400"/>
            </a:lvl2pPr>
            <a:lvl3pPr>
              <a:defRPr sz="1400"/>
            </a:lvl3pPr>
            <a:lvl4pPr>
              <a:defRPr sz="1400"/>
            </a:lvl4pPr>
          </a:lstStyle>
          <a:p>
            <a:pPr lvl="0"/>
            <a:r>
              <a:rPr lang="en-US"/>
              <a:t>Heading</a:t>
            </a:r>
          </a:p>
          <a:p>
            <a:pPr lvl="1"/>
            <a:r>
              <a:rPr lang="en-US"/>
              <a:t>Body text</a:t>
            </a:r>
          </a:p>
        </p:txBody>
      </p:sp>
      <p:sp>
        <p:nvSpPr>
          <p:cNvPr id="3" name="Slide Number Placeholder 5">
            <a:extLst>
              <a:ext uri="{FF2B5EF4-FFF2-40B4-BE49-F238E27FC236}">
                <a16:creationId xmlns:a16="http://schemas.microsoft.com/office/drawing/2014/main" id="{88F45AF8-A8C0-A223-DBED-02A7C9E91BFE}"/>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grpSp>
        <p:nvGrpSpPr>
          <p:cNvPr id="4" name="Group 3">
            <a:extLst>
              <a:ext uri="{FF2B5EF4-FFF2-40B4-BE49-F238E27FC236}">
                <a16:creationId xmlns:a16="http://schemas.microsoft.com/office/drawing/2014/main" id="{D4998533-267D-FA29-C957-06907F5AB9F7}"/>
              </a:ext>
              <a:ext uri="{C183D7F6-B498-43B3-948B-1728B52AA6E4}">
                <adec:decorative xmlns:adec="http://schemas.microsoft.com/office/drawing/2017/decorative" val="1"/>
              </a:ext>
            </a:extLst>
          </p:cNvPr>
          <p:cNvGrpSpPr/>
          <p:nvPr userDrawn="1"/>
        </p:nvGrpSpPr>
        <p:grpSpPr>
          <a:xfrm>
            <a:off x="1512137" y="2437484"/>
            <a:ext cx="10262514" cy="2510164"/>
            <a:chOff x="1512137" y="2437484"/>
            <a:chExt cx="10262514" cy="2510164"/>
          </a:xfrm>
        </p:grpSpPr>
        <p:cxnSp>
          <p:nvCxnSpPr>
            <p:cNvPr id="6" name="Straight Connector 5">
              <a:extLst>
                <a:ext uri="{FF2B5EF4-FFF2-40B4-BE49-F238E27FC236}">
                  <a16:creationId xmlns:a16="http://schemas.microsoft.com/office/drawing/2014/main" id="{3C5E0B42-4FAD-B122-9855-574B2EA9EF99}"/>
                </a:ext>
              </a:extLst>
            </p:cNvPr>
            <p:cNvCxnSpPr>
              <a:cxnSpLocks/>
            </p:cNvCxnSpPr>
            <p:nvPr userDrawn="1"/>
          </p:nvCxnSpPr>
          <p:spPr>
            <a:xfrm>
              <a:off x="1512137" y="2437484"/>
              <a:ext cx="438912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B11C842-3283-E596-DE19-3297AED53101}"/>
                </a:ext>
              </a:extLst>
            </p:cNvPr>
            <p:cNvCxnSpPr>
              <a:cxnSpLocks/>
            </p:cNvCxnSpPr>
            <p:nvPr userDrawn="1"/>
          </p:nvCxnSpPr>
          <p:spPr>
            <a:xfrm>
              <a:off x="1512137" y="3692566"/>
              <a:ext cx="438912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1378A91-CE46-5522-9C0B-EA8A8EEE264C}"/>
                </a:ext>
              </a:extLst>
            </p:cNvPr>
            <p:cNvCxnSpPr>
              <a:cxnSpLocks/>
            </p:cNvCxnSpPr>
            <p:nvPr userDrawn="1"/>
          </p:nvCxnSpPr>
          <p:spPr>
            <a:xfrm>
              <a:off x="1512137" y="4947648"/>
              <a:ext cx="438912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455D23A-01AB-588F-517A-144079958FC2}"/>
                </a:ext>
              </a:extLst>
            </p:cNvPr>
            <p:cNvCxnSpPr>
              <a:cxnSpLocks/>
            </p:cNvCxnSpPr>
            <p:nvPr userDrawn="1"/>
          </p:nvCxnSpPr>
          <p:spPr>
            <a:xfrm>
              <a:off x="7385531" y="2437484"/>
              <a:ext cx="438912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326F57-826B-3ACC-E1E9-43A337E58CE7}"/>
                </a:ext>
              </a:extLst>
            </p:cNvPr>
            <p:cNvCxnSpPr>
              <a:cxnSpLocks/>
            </p:cNvCxnSpPr>
            <p:nvPr userDrawn="1"/>
          </p:nvCxnSpPr>
          <p:spPr>
            <a:xfrm>
              <a:off x="7385531" y="3692566"/>
              <a:ext cx="438912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9BA8E10-C301-B50F-BA49-15050943AAD9}"/>
                </a:ext>
              </a:extLst>
            </p:cNvPr>
            <p:cNvCxnSpPr>
              <a:cxnSpLocks/>
            </p:cNvCxnSpPr>
            <p:nvPr userDrawn="1"/>
          </p:nvCxnSpPr>
          <p:spPr>
            <a:xfrm>
              <a:off x="7385531" y="4947648"/>
              <a:ext cx="438912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4" name="Picture Placeholder 9">
            <a:extLst>
              <a:ext uri="{FF2B5EF4-FFF2-40B4-BE49-F238E27FC236}">
                <a16:creationId xmlns:a16="http://schemas.microsoft.com/office/drawing/2014/main" id="{B43F4B7B-2CB6-3C5D-41D4-F0733252324A}"/>
              </a:ext>
              <a:ext uri="{C183D7F6-B498-43B3-948B-1728B52AA6E4}">
                <adec:decorative xmlns:adec="http://schemas.microsoft.com/office/drawing/2017/decorative" val="1"/>
              </a:ext>
            </a:extLst>
          </p:cNvPr>
          <p:cNvSpPr>
            <a:spLocks noGrp="1" noChangeAspect="1"/>
          </p:cNvSpPr>
          <p:nvPr>
            <p:ph type="pic" sz="quarter" idx="28" hasCustomPrompt="1"/>
          </p:nvPr>
        </p:nvSpPr>
        <p:spPr>
          <a:xfrm>
            <a:off x="425450" y="1352743"/>
            <a:ext cx="914400" cy="914400"/>
          </a:xfrm>
          <a:prstGeom prst="rect">
            <a:avLst/>
          </a:prstGeom>
        </p:spPr>
        <p:txBody>
          <a:bodyPr anchor="ctr"/>
          <a:lstStyle>
            <a:lvl1pPr marL="0" indent="0" algn="ctr">
              <a:buNone/>
              <a:defRPr sz="1200"/>
            </a:lvl1pPr>
          </a:lstStyle>
          <a:p>
            <a:r>
              <a:rPr lang="en-US"/>
              <a:t>Click here to add icon</a:t>
            </a:r>
          </a:p>
        </p:txBody>
      </p:sp>
      <p:sp>
        <p:nvSpPr>
          <p:cNvPr id="26" name="Picture Placeholder 9">
            <a:extLst>
              <a:ext uri="{FF2B5EF4-FFF2-40B4-BE49-F238E27FC236}">
                <a16:creationId xmlns:a16="http://schemas.microsoft.com/office/drawing/2014/main" id="{EB7D8D35-559F-0ECB-0A77-87FEE0425347}"/>
              </a:ext>
              <a:ext uri="{C183D7F6-B498-43B3-948B-1728B52AA6E4}">
                <adec:decorative xmlns:adec="http://schemas.microsoft.com/office/drawing/2017/decorative" val="1"/>
              </a:ext>
            </a:extLst>
          </p:cNvPr>
          <p:cNvSpPr>
            <a:spLocks noGrp="1" noChangeAspect="1"/>
          </p:cNvSpPr>
          <p:nvPr>
            <p:ph type="pic" sz="quarter" idx="30" hasCustomPrompt="1"/>
          </p:nvPr>
        </p:nvSpPr>
        <p:spPr>
          <a:xfrm>
            <a:off x="425450" y="2607825"/>
            <a:ext cx="914400" cy="914400"/>
          </a:xfrm>
          <a:prstGeom prst="rect">
            <a:avLst/>
          </a:prstGeom>
        </p:spPr>
        <p:txBody>
          <a:bodyPr anchor="ctr"/>
          <a:lstStyle>
            <a:lvl1pPr marL="0" indent="0" algn="ctr">
              <a:buNone/>
              <a:defRPr sz="1200"/>
            </a:lvl1pPr>
          </a:lstStyle>
          <a:p>
            <a:r>
              <a:rPr lang="en-US"/>
              <a:t>Click here to add icon</a:t>
            </a:r>
          </a:p>
        </p:txBody>
      </p:sp>
      <p:sp>
        <p:nvSpPr>
          <p:cNvPr id="28" name="Picture Placeholder 9">
            <a:extLst>
              <a:ext uri="{FF2B5EF4-FFF2-40B4-BE49-F238E27FC236}">
                <a16:creationId xmlns:a16="http://schemas.microsoft.com/office/drawing/2014/main" id="{0815622D-F593-5765-4DE3-9C3B3DA20081}"/>
              </a:ext>
              <a:ext uri="{C183D7F6-B498-43B3-948B-1728B52AA6E4}">
                <adec:decorative xmlns:adec="http://schemas.microsoft.com/office/drawing/2017/decorative" val="1"/>
              </a:ext>
            </a:extLst>
          </p:cNvPr>
          <p:cNvSpPr>
            <a:spLocks noGrp="1" noChangeAspect="1"/>
          </p:cNvSpPr>
          <p:nvPr>
            <p:ph type="pic" sz="quarter" idx="32" hasCustomPrompt="1"/>
          </p:nvPr>
        </p:nvSpPr>
        <p:spPr>
          <a:xfrm>
            <a:off x="425450" y="3862907"/>
            <a:ext cx="914400" cy="914400"/>
          </a:xfrm>
          <a:prstGeom prst="rect">
            <a:avLst/>
          </a:prstGeom>
        </p:spPr>
        <p:txBody>
          <a:bodyPr anchor="ctr"/>
          <a:lstStyle>
            <a:lvl1pPr marL="0" indent="0" algn="ctr">
              <a:buNone/>
              <a:defRPr sz="1200"/>
            </a:lvl1pPr>
          </a:lstStyle>
          <a:p>
            <a:r>
              <a:rPr lang="en-US"/>
              <a:t>Click here to add icon</a:t>
            </a:r>
          </a:p>
        </p:txBody>
      </p:sp>
      <p:sp>
        <p:nvSpPr>
          <p:cNvPr id="30" name="Picture Placeholder 9">
            <a:extLst>
              <a:ext uri="{FF2B5EF4-FFF2-40B4-BE49-F238E27FC236}">
                <a16:creationId xmlns:a16="http://schemas.microsoft.com/office/drawing/2014/main" id="{B1B97117-9F24-6123-995B-5C808A68E78F}"/>
              </a:ext>
              <a:ext uri="{C183D7F6-B498-43B3-948B-1728B52AA6E4}">
                <adec:decorative xmlns:adec="http://schemas.microsoft.com/office/drawing/2017/decorative" val="1"/>
              </a:ext>
            </a:extLst>
          </p:cNvPr>
          <p:cNvSpPr>
            <a:spLocks noGrp="1" noChangeAspect="1"/>
          </p:cNvSpPr>
          <p:nvPr>
            <p:ph type="pic" sz="quarter" idx="34" hasCustomPrompt="1"/>
          </p:nvPr>
        </p:nvSpPr>
        <p:spPr>
          <a:xfrm>
            <a:off x="425450" y="5117990"/>
            <a:ext cx="914400" cy="914400"/>
          </a:xfrm>
          <a:prstGeom prst="rect">
            <a:avLst/>
          </a:prstGeom>
        </p:spPr>
        <p:txBody>
          <a:bodyPr anchor="ctr"/>
          <a:lstStyle>
            <a:lvl1pPr marL="0" indent="0" algn="ctr">
              <a:buNone/>
              <a:defRPr sz="1200"/>
            </a:lvl1pPr>
          </a:lstStyle>
          <a:p>
            <a:r>
              <a:rPr lang="en-US"/>
              <a:t>Click here to add icon</a:t>
            </a:r>
          </a:p>
        </p:txBody>
      </p:sp>
      <p:sp>
        <p:nvSpPr>
          <p:cNvPr id="25" name="Picture Placeholder 9">
            <a:extLst>
              <a:ext uri="{FF2B5EF4-FFF2-40B4-BE49-F238E27FC236}">
                <a16:creationId xmlns:a16="http://schemas.microsoft.com/office/drawing/2014/main" id="{0D74B06B-61ED-CEFB-E3B3-9FC646969EA4}"/>
              </a:ext>
              <a:ext uri="{C183D7F6-B498-43B3-948B-1728B52AA6E4}">
                <adec:decorative xmlns:adec="http://schemas.microsoft.com/office/drawing/2017/decorative" val="1"/>
              </a:ext>
            </a:extLst>
          </p:cNvPr>
          <p:cNvSpPr>
            <a:spLocks noGrp="1" noChangeAspect="1"/>
          </p:cNvSpPr>
          <p:nvPr>
            <p:ph type="pic" sz="quarter" idx="29" hasCustomPrompt="1"/>
          </p:nvPr>
        </p:nvSpPr>
        <p:spPr>
          <a:xfrm>
            <a:off x="6305389" y="1352743"/>
            <a:ext cx="914400" cy="914400"/>
          </a:xfrm>
          <a:prstGeom prst="rect">
            <a:avLst/>
          </a:prstGeom>
        </p:spPr>
        <p:txBody>
          <a:bodyPr anchor="ctr"/>
          <a:lstStyle>
            <a:lvl1pPr marL="0" indent="0" algn="ctr">
              <a:buNone/>
              <a:defRPr sz="1200"/>
            </a:lvl1pPr>
          </a:lstStyle>
          <a:p>
            <a:r>
              <a:rPr lang="en-US"/>
              <a:t>Click here to add icon</a:t>
            </a:r>
          </a:p>
        </p:txBody>
      </p:sp>
      <p:sp>
        <p:nvSpPr>
          <p:cNvPr id="27" name="Picture Placeholder 9">
            <a:extLst>
              <a:ext uri="{FF2B5EF4-FFF2-40B4-BE49-F238E27FC236}">
                <a16:creationId xmlns:a16="http://schemas.microsoft.com/office/drawing/2014/main" id="{C8F1CBD6-68D2-0E56-C57A-4BB197422862}"/>
              </a:ext>
              <a:ext uri="{C183D7F6-B498-43B3-948B-1728B52AA6E4}">
                <adec:decorative xmlns:adec="http://schemas.microsoft.com/office/drawing/2017/decorative" val="1"/>
              </a:ext>
            </a:extLst>
          </p:cNvPr>
          <p:cNvSpPr>
            <a:spLocks noGrp="1" noChangeAspect="1"/>
          </p:cNvSpPr>
          <p:nvPr>
            <p:ph type="pic" sz="quarter" idx="31" hasCustomPrompt="1"/>
          </p:nvPr>
        </p:nvSpPr>
        <p:spPr>
          <a:xfrm>
            <a:off x="6305389" y="2607825"/>
            <a:ext cx="914400" cy="914400"/>
          </a:xfrm>
          <a:prstGeom prst="rect">
            <a:avLst/>
          </a:prstGeom>
        </p:spPr>
        <p:txBody>
          <a:bodyPr anchor="ctr"/>
          <a:lstStyle>
            <a:lvl1pPr marL="0" indent="0" algn="ctr">
              <a:buNone/>
              <a:defRPr sz="1200"/>
            </a:lvl1pPr>
          </a:lstStyle>
          <a:p>
            <a:r>
              <a:rPr lang="en-US"/>
              <a:t>Click here to add icon</a:t>
            </a:r>
          </a:p>
        </p:txBody>
      </p:sp>
      <p:sp>
        <p:nvSpPr>
          <p:cNvPr id="29" name="Picture Placeholder 9">
            <a:extLst>
              <a:ext uri="{FF2B5EF4-FFF2-40B4-BE49-F238E27FC236}">
                <a16:creationId xmlns:a16="http://schemas.microsoft.com/office/drawing/2014/main" id="{8A4B5D9B-DD42-E12C-B8B1-D148773ADFC2}"/>
              </a:ext>
              <a:ext uri="{C183D7F6-B498-43B3-948B-1728B52AA6E4}">
                <adec:decorative xmlns:adec="http://schemas.microsoft.com/office/drawing/2017/decorative" val="1"/>
              </a:ext>
            </a:extLst>
          </p:cNvPr>
          <p:cNvSpPr>
            <a:spLocks noGrp="1" noChangeAspect="1"/>
          </p:cNvSpPr>
          <p:nvPr>
            <p:ph type="pic" sz="quarter" idx="33" hasCustomPrompt="1"/>
          </p:nvPr>
        </p:nvSpPr>
        <p:spPr>
          <a:xfrm>
            <a:off x="6305389" y="3862907"/>
            <a:ext cx="914400" cy="914400"/>
          </a:xfrm>
          <a:prstGeom prst="rect">
            <a:avLst/>
          </a:prstGeom>
        </p:spPr>
        <p:txBody>
          <a:bodyPr anchor="ctr"/>
          <a:lstStyle>
            <a:lvl1pPr marL="0" indent="0" algn="ctr">
              <a:buNone/>
              <a:defRPr sz="1200"/>
            </a:lvl1pPr>
          </a:lstStyle>
          <a:p>
            <a:r>
              <a:rPr lang="en-US"/>
              <a:t>Click here to add icon</a:t>
            </a:r>
          </a:p>
        </p:txBody>
      </p:sp>
      <p:sp>
        <p:nvSpPr>
          <p:cNvPr id="31" name="Picture Placeholder 9">
            <a:extLst>
              <a:ext uri="{FF2B5EF4-FFF2-40B4-BE49-F238E27FC236}">
                <a16:creationId xmlns:a16="http://schemas.microsoft.com/office/drawing/2014/main" id="{4FE3643B-04DC-9C04-EC21-6FC260035471}"/>
              </a:ext>
              <a:ext uri="{C183D7F6-B498-43B3-948B-1728B52AA6E4}">
                <adec:decorative xmlns:adec="http://schemas.microsoft.com/office/drawing/2017/decorative" val="1"/>
              </a:ext>
            </a:extLst>
          </p:cNvPr>
          <p:cNvSpPr>
            <a:spLocks noGrp="1" noChangeAspect="1"/>
          </p:cNvSpPr>
          <p:nvPr>
            <p:ph type="pic" sz="quarter" idx="35" hasCustomPrompt="1"/>
          </p:nvPr>
        </p:nvSpPr>
        <p:spPr>
          <a:xfrm>
            <a:off x="6305389" y="5117990"/>
            <a:ext cx="914400" cy="914400"/>
          </a:xfrm>
          <a:prstGeom prst="rect">
            <a:avLst/>
          </a:prstGeom>
        </p:spPr>
        <p:txBody>
          <a:bodyPr anchor="ctr"/>
          <a:lstStyle>
            <a:lvl1pPr marL="0" indent="0" algn="ctr">
              <a:buNone/>
              <a:defRPr sz="1200"/>
            </a:lvl1pPr>
          </a:lstStyle>
          <a:p>
            <a:r>
              <a:rPr lang="en-US"/>
              <a:t>Click here to add icon</a:t>
            </a:r>
          </a:p>
        </p:txBody>
      </p:sp>
    </p:spTree>
    <p:extLst>
      <p:ext uri="{BB962C8B-B14F-4D97-AF65-F5344CB8AC3E}">
        <p14:creationId xmlns:p14="http://schemas.microsoft.com/office/powerpoint/2010/main" val="16649071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circle tex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11" name="Text Placeholder 11">
            <a:extLst>
              <a:ext uri="{FF2B5EF4-FFF2-40B4-BE49-F238E27FC236}">
                <a16:creationId xmlns:a16="http://schemas.microsoft.com/office/drawing/2014/main" id="{A89770E9-16F2-7FFA-DCB8-9440D4376679}"/>
              </a:ext>
            </a:extLst>
          </p:cNvPr>
          <p:cNvSpPr>
            <a:spLocks noGrp="1" noChangeAspect="1"/>
          </p:cNvSpPr>
          <p:nvPr>
            <p:ph type="body" sz="quarter" idx="14" hasCustomPrompt="1"/>
          </p:nvPr>
        </p:nvSpPr>
        <p:spPr>
          <a:xfrm>
            <a:off x="425450" y="1446213"/>
            <a:ext cx="1051560" cy="1051560"/>
          </a:xfrm>
          <a:prstGeom prst="ellipse">
            <a:avLst/>
          </a:prstGeom>
          <a:solidFill>
            <a:schemeClr val="accent1"/>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a:t>Text only</a:t>
            </a:r>
            <a:endParaRPr lang="en-US"/>
          </a:p>
        </p:txBody>
      </p:sp>
      <p:sp>
        <p:nvSpPr>
          <p:cNvPr id="4" name="Text Placeholder 11">
            <a:extLst>
              <a:ext uri="{FF2B5EF4-FFF2-40B4-BE49-F238E27FC236}">
                <a16:creationId xmlns:a16="http://schemas.microsoft.com/office/drawing/2014/main" id="{F190266A-6EA5-DA1F-2689-9203581580EC}"/>
              </a:ext>
            </a:extLst>
          </p:cNvPr>
          <p:cNvSpPr>
            <a:spLocks noGrp="1"/>
          </p:cNvSpPr>
          <p:nvPr>
            <p:ph type="body" sz="quarter" idx="36" hasCustomPrompt="1"/>
          </p:nvPr>
        </p:nvSpPr>
        <p:spPr>
          <a:xfrm>
            <a:off x="1643606" y="1469073"/>
            <a:ext cx="10122944" cy="1005840"/>
          </a:xfrm>
        </p:spPr>
        <p:txBody>
          <a:bodyPr lIns="0" tIns="45720" rIns="0" bIns="45720" anchor="ctr"/>
          <a:lstStyle>
            <a:lvl1pPr marL="0" indent="0">
              <a:spcAft>
                <a:spcPts val="200"/>
              </a:spcAft>
              <a:buNone/>
              <a:defRPr sz="1600">
                <a:solidFill>
                  <a:schemeClr val="accent1"/>
                </a:solidFill>
                <a:latin typeface="+mj-lt"/>
              </a:defRPr>
            </a:lvl1pPr>
            <a:lvl2pPr marL="182880" indent="-182880">
              <a:spcAft>
                <a:spcPts val="200"/>
              </a:spcAft>
              <a:defRPr sz="1400"/>
            </a:lvl2pPr>
            <a:lvl3pPr>
              <a:defRPr sz="1400"/>
            </a:lvl3pPr>
            <a:lvl4pPr>
              <a:defRPr sz="1400"/>
            </a:lvl4pPr>
          </a:lstStyle>
          <a:p>
            <a:pPr lvl="0"/>
            <a:r>
              <a:rPr lang="en-US"/>
              <a:t>Heading</a:t>
            </a:r>
          </a:p>
          <a:p>
            <a:pPr lvl="1"/>
            <a:r>
              <a:rPr lang="en-US"/>
              <a:t>Body text</a:t>
            </a:r>
          </a:p>
        </p:txBody>
      </p:sp>
      <p:sp>
        <p:nvSpPr>
          <p:cNvPr id="12" name="Text Placeholder 11">
            <a:extLst>
              <a:ext uri="{FF2B5EF4-FFF2-40B4-BE49-F238E27FC236}">
                <a16:creationId xmlns:a16="http://schemas.microsoft.com/office/drawing/2014/main" id="{51F13AE0-9183-D602-5CE3-A9A8CFB65524}"/>
              </a:ext>
            </a:extLst>
          </p:cNvPr>
          <p:cNvSpPr>
            <a:spLocks noGrp="1" noChangeAspect="1"/>
          </p:cNvSpPr>
          <p:nvPr>
            <p:ph type="body" sz="quarter" idx="15" hasCustomPrompt="1"/>
          </p:nvPr>
        </p:nvSpPr>
        <p:spPr>
          <a:xfrm>
            <a:off x="425450" y="2638464"/>
            <a:ext cx="1051560" cy="1051560"/>
          </a:xfrm>
          <a:prstGeom prst="ellipse">
            <a:avLst/>
          </a:prstGeom>
          <a:solidFill>
            <a:schemeClr val="accent3"/>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a:t>Text only</a:t>
            </a:r>
            <a:endParaRPr lang="en-US"/>
          </a:p>
        </p:txBody>
      </p:sp>
      <p:sp>
        <p:nvSpPr>
          <p:cNvPr id="5" name="Text Placeholder 11">
            <a:extLst>
              <a:ext uri="{FF2B5EF4-FFF2-40B4-BE49-F238E27FC236}">
                <a16:creationId xmlns:a16="http://schemas.microsoft.com/office/drawing/2014/main" id="{5401359C-8F5C-6329-FB4C-ACDB3E530D46}"/>
              </a:ext>
            </a:extLst>
          </p:cNvPr>
          <p:cNvSpPr>
            <a:spLocks noGrp="1"/>
          </p:cNvSpPr>
          <p:nvPr>
            <p:ph type="body" sz="quarter" idx="37" hasCustomPrompt="1"/>
          </p:nvPr>
        </p:nvSpPr>
        <p:spPr>
          <a:xfrm>
            <a:off x="1643606" y="2661324"/>
            <a:ext cx="10122944" cy="1005840"/>
          </a:xfrm>
        </p:spPr>
        <p:txBody>
          <a:bodyPr lIns="0" tIns="45720" rIns="0" bIns="45720" anchor="ctr"/>
          <a:lstStyle>
            <a:lvl1pPr marL="0" indent="0">
              <a:spcAft>
                <a:spcPts val="200"/>
              </a:spcAft>
              <a:buNone/>
              <a:defRPr sz="1600">
                <a:solidFill>
                  <a:schemeClr val="accent3"/>
                </a:solidFill>
                <a:latin typeface="+mj-lt"/>
              </a:defRPr>
            </a:lvl1pPr>
            <a:lvl2pPr marL="182880" indent="-182880">
              <a:spcAft>
                <a:spcPts val="200"/>
              </a:spcAft>
              <a:defRPr sz="1400"/>
            </a:lvl2pPr>
            <a:lvl3pPr>
              <a:defRPr sz="1400"/>
            </a:lvl3pPr>
            <a:lvl4pPr>
              <a:defRPr sz="1400"/>
            </a:lvl4pPr>
          </a:lstStyle>
          <a:p>
            <a:pPr lvl="0"/>
            <a:r>
              <a:rPr lang="en-US"/>
              <a:t>Heading</a:t>
            </a:r>
          </a:p>
          <a:p>
            <a:pPr lvl="1"/>
            <a:r>
              <a:rPr lang="en-US"/>
              <a:t>Body text</a:t>
            </a:r>
          </a:p>
        </p:txBody>
      </p:sp>
      <p:sp>
        <p:nvSpPr>
          <p:cNvPr id="13" name="Text Placeholder 11">
            <a:extLst>
              <a:ext uri="{FF2B5EF4-FFF2-40B4-BE49-F238E27FC236}">
                <a16:creationId xmlns:a16="http://schemas.microsoft.com/office/drawing/2014/main" id="{9AAE432B-E20C-7DDA-7B74-202DD9899130}"/>
              </a:ext>
            </a:extLst>
          </p:cNvPr>
          <p:cNvSpPr>
            <a:spLocks noGrp="1" noChangeAspect="1"/>
          </p:cNvSpPr>
          <p:nvPr>
            <p:ph type="body" sz="quarter" idx="16" hasCustomPrompt="1"/>
          </p:nvPr>
        </p:nvSpPr>
        <p:spPr>
          <a:xfrm>
            <a:off x="425450" y="3832331"/>
            <a:ext cx="1051560" cy="1051560"/>
          </a:xfrm>
          <a:prstGeom prst="ellipse">
            <a:avLst/>
          </a:prstGeom>
          <a:solidFill>
            <a:schemeClr val="accent1"/>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a:t>Text only</a:t>
            </a:r>
            <a:endParaRPr lang="en-US"/>
          </a:p>
        </p:txBody>
      </p:sp>
      <p:sp>
        <p:nvSpPr>
          <p:cNvPr id="6" name="Text Placeholder 11">
            <a:extLst>
              <a:ext uri="{FF2B5EF4-FFF2-40B4-BE49-F238E27FC236}">
                <a16:creationId xmlns:a16="http://schemas.microsoft.com/office/drawing/2014/main" id="{46420016-65BB-65D1-7A9B-BC72F9D6828A}"/>
              </a:ext>
            </a:extLst>
          </p:cNvPr>
          <p:cNvSpPr>
            <a:spLocks noGrp="1"/>
          </p:cNvSpPr>
          <p:nvPr>
            <p:ph type="body" sz="quarter" idx="38" hasCustomPrompt="1"/>
          </p:nvPr>
        </p:nvSpPr>
        <p:spPr>
          <a:xfrm>
            <a:off x="1643606" y="3855191"/>
            <a:ext cx="10122944" cy="1005840"/>
          </a:xfrm>
        </p:spPr>
        <p:txBody>
          <a:bodyPr lIns="0" tIns="45720" rIns="0" bIns="45720" anchor="ctr"/>
          <a:lstStyle>
            <a:lvl1pPr marL="0" indent="0">
              <a:spcAft>
                <a:spcPts val="200"/>
              </a:spcAft>
              <a:buNone/>
              <a:defRPr sz="1600">
                <a:solidFill>
                  <a:schemeClr val="accent1"/>
                </a:solidFill>
                <a:latin typeface="+mj-lt"/>
              </a:defRPr>
            </a:lvl1pPr>
            <a:lvl2pPr marL="182880" indent="-182880">
              <a:spcAft>
                <a:spcPts val="200"/>
              </a:spcAft>
              <a:defRPr sz="1400"/>
            </a:lvl2pPr>
            <a:lvl3pPr>
              <a:defRPr sz="1400"/>
            </a:lvl3pPr>
            <a:lvl4pPr>
              <a:defRPr sz="1400"/>
            </a:lvl4pPr>
          </a:lstStyle>
          <a:p>
            <a:pPr lvl="0"/>
            <a:r>
              <a:rPr lang="en-US"/>
              <a:t>Heading</a:t>
            </a:r>
          </a:p>
          <a:p>
            <a:pPr lvl="1"/>
            <a:r>
              <a:rPr lang="en-US"/>
              <a:t>Body text</a:t>
            </a:r>
          </a:p>
        </p:txBody>
      </p:sp>
      <p:sp>
        <p:nvSpPr>
          <p:cNvPr id="15" name="Text Placeholder 11">
            <a:extLst>
              <a:ext uri="{FF2B5EF4-FFF2-40B4-BE49-F238E27FC236}">
                <a16:creationId xmlns:a16="http://schemas.microsoft.com/office/drawing/2014/main" id="{6AA48CE4-D48F-1815-952F-AE9234ABC8B0}"/>
              </a:ext>
            </a:extLst>
          </p:cNvPr>
          <p:cNvSpPr>
            <a:spLocks noGrp="1" noChangeAspect="1"/>
          </p:cNvSpPr>
          <p:nvPr>
            <p:ph type="body" sz="quarter" idx="17" hasCustomPrompt="1"/>
          </p:nvPr>
        </p:nvSpPr>
        <p:spPr>
          <a:xfrm>
            <a:off x="425450" y="5025390"/>
            <a:ext cx="1051560" cy="1051560"/>
          </a:xfrm>
          <a:prstGeom prst="ellipse">
            <a:avLst/>
          </a:prstGeom>
          <a:solidFill>
            <a:schemeClr val="accent3"/>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a:t>Text only</a:t>
            </a:r>
            <a:endParaRPr lang="en-US"/>
          </a:p>
        </p:txBody>
      </p:sp>
      <p:sp>
        <p:nvSpPr>
          <p:cNvPr id="7" name="Text Placeholder 11">
            <a:extLst>
              <a:ext uri="{FF2B5EF4-FFF2-40B4-BE49-F238E27FC236}">
                <a16:creationId xmlns:a16="http://schemas.microsoft.com/office/drawing/2014/main" id="{2E30510B-0B2F-B2B8-13C1-8A4B008236D0}"/>
              </a:ext>
            </a:extLst>
          </p:cNvPr>
          <p:cNvSpPr>
            <a:spLocks noGrp="1"/>
          </p:cNvSpPr>
          <p:nvPr>
            <p:ph type="body" sz="quarter" idx="39" hasCustomPrompt="1"/>
          </p:nvPr>
        </p:nvSpPr>
        <p:spPr>
          <a:xfrm>
            <a:off x="1643606" y="5048250"/>
            <a:ext cx="10122944" cy="1005840"/>
          </a:xfrm>
        </p:spPr>
        <p:txBody>
          <a:bodyPr lIns="0" tIns="45720" rIns="0" bIns="45720" anchor="ctr"/>
          <a:lstStyle>
            <a:lvl1pPr marL="0" indent="0">
              <a:spcAft>
                <a:spcPts val="200"/>
              </a:spcAft>
              <a:buNone/>
              <a:defRPr sz="1600">
                <a:solidFill>
                  <a:schemeClr val="accent3"/>
                </a:solidFill>
                <a:latin typeface="+mj-lt"/>
              </a:defRPr>
            </a:lvl1pPr>
            <a:lvl2pPr marL="182880" indent="-182880">
              <a:spcAft>
                <a:spcPts val="200"/>
              </a:spcAft>
              <a:defRPr sz="1400"/>
            </a:lvl2pPr>
            <a:lvl3pPr>
              <a:defRPr sz="1400"/>
            </a:lvl3pPr>
            <a:lvl4pPr>
              <a:defRPr sz="1400"/>
            </a:lvl4pPr>
          </a:lstStyle>
          <a:p>
            <a:pPr lvl="0"/>
            <a:r>
              <a:rPr lang="en-US"/>
              <a:t>Heading</a:t>
            </a:r>
          </a:p>
          <a:p>
            <a:pPr lvl="1"/>
            <a:r>
              <a:rPr lang="en-US"/>
              <a:t>Body text</a:t>
            </a:r>
          </a:p>
        </p:txBody>
      </p:sp>
      <p:sp>
        <p:nvSpPr>
          <p:cNvPr id="3" name="Slide Number Placeholder 5">
            <a:extLst>
              <a:ext uri="{FF2B5EF4-FFF2-40B4-BE49-F238E27FC236}">
                <a16:creationId xmlns:a16="http://schemas.microsoft.com/office/drawing/2014/main" id="{B7F83E17-8512-7962-C5E1-591C2FB9ADD6}"/>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grpSp>
        <p:nvGrpSpPr>
          <p:cNvPr id="9" name="Group 8">
            <a:extLst>
              <a:ext uri="{FF2B5EF4-FFF2-40B4-BE49-F238E27FC236}">
                <a16:creationId xmlns:a16="http://schemas.microsoft.com/office/drawing/2014/main" id="{EE0F0882-44F5-44B1-C186-702F2480C0F2}"/>
              </a:ext>
              <a:ext uri="{C183D7F6-B498-43B3-948B-1728B52AA6E4}">
                <adec:decorative xmlns:adec="http://schemas.microsoft.com/office/drawing/2017/decorative" val="1"/>
              </a:ext>
            </a:extLst>
          </p:cNvPr>
          <p:cNvGrpSpPr/>
          <p:nvPr userDrawn="1"/>
        </p:nvGrpSpPr>
        <p:grpSpPr>
          <a:xfrm>
            <a:off x="1643606" y="2568119"/>
            <a:ext cx="10122943" cy="2386522"/>
            <a:chOff x="1643606" y="2568119"/>
            <a:chExt cx="10122943" cy="2386522"/>
          </a:xfrm>
        </p:grpSpPr>
        <p:cxnSp>
          <p:nvCxnSpPr>
            <p:cNvPr id="20" name="Straight Connector 19">
              <a:extLst>
                <a:ext uri="{FF2B5EF4-FFF2-40B4-BE49-F238E27FC236}">
                  <a16:creationId xmlns:a16="http://schemas.microsoft.com/office/drawing/2014/main" id="{B9FCB7CB-F0E3-E9F1-33DB-E06C950D986F}"/>
                </a:ext>
              </a:extLst>
            </p:cNvPr>
            <p:cNvCxnSpPr/>
            <p:nvPr userDrawn="1"/>
          </p:nvCxnSpPr>
          <p:spPr>
            <a:xfrm>
              <a:off x="1643606" y="2568119"/>
              <a:ext cx="1012294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D6C658A-1C1E-8319-759A-C14D8B1EDFF1}"/>
                </a:ext>
              </a:extLst>
            </p:cNvPr>
            <p:cNvCxnSpPr/>
            <p:nvPr userDrawn="1"/>
          </p:nvCxnSpPr>
          <p:spPr>
            <a:xfrm>
              <a:off x="1643606" y="3761178"/>
              <a:ext cx="1012294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DCFDCD5-F742-BE4C-C5AC-89AD0A324771}"/>
                </a:ext>
              </a:extLst>
            </p:cNvPr>
            <p:cNvCxnSpPr/>
            <p:nvPr userDrawn="1"/>
          </p:nvCxnSpPr>
          <p:spPr>
            <a:xfrm>
              <a:off x="1643606" y="4954641"/>
              <a:ext cx="1012294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56285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circle tex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4" name="Text Placeholder 11">
            <a:extLst>
              <a:ext uri="{FF2B5EF4-FFF2-40B4-BE49-F238E27FC236}">
                <a16:creationId xmlns:a16="http://schemas.microsoft.com/office/drawing/2014/main" id="{D73F7F6A-A03C-29C6-C5D4-5A7B3542360A}"/>
              </a:ext>
            </a:extLst>
          </p:cNvPr>
          <p:cNvSpPr>
            <a:spLocks noGrp="1" noChangeAspect="1"/>
          </p:cNvSpPr>
          <p:nvPr>
            <p:ph type="body" sz="quarter" idx="14" hasCustomPrompt="1"/>
          </p:nvPr>
        </p:nvSpPr>
        <p:spPr>
          <a:xfrm>
            <a:off x="425450" y="1446213"/>
            <a:ext cx="1051560" cy="1051560"/>
          </a:xfrm>
          <a:prstGeom prst="ellipse">
            <a:avLst/>
          </a:prstGeom>
          <a:solidFill>
            <a:schemeClr val="accent1"/>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a:t>Text only</a:t>
            </a:r>
            <a:endParaRPr lang="en-US"/>
          </a:p>
        </p:txBody>
      </p:sp>
      <p:sp>
        <p:nvSpPr>
          <p:cNvPr id="3" name="Text Placeholder 11">
            <a:extLst>
              <a:ext uri="{FF2B5EF4-FFF2-40B4-BE49-F238E27FC236}">
                <a16:creationId xmlns:a16="http://schemas.microsoft.com/office/drawing/2014/main" id="{925B4298-4DFC-5A17-A61C-10AF6A947FE7}"/>
              </a:ext>
            </a:extLst>
          </p:cNvPr>
          <p:cNvSpPr>
            <a:spLocks noGrp="1"/>
          </p:cNvSpPr>
          <p:nvPr>
            <p:ph type="body" sz="quarter" idx="13" hasCustomPrompt="1"/>
          </p:nvPr>
        </p:nvSpPr>
        <p:spPr>
          <a:xfrm>
            <a:off x="1643606" y="1469073"/>
            <a:ext cx="10122944"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a:t>Body text</a:t>
            </a:r>
          </a:p>
        </p:txBody>
      </p:sp>
      <p:sp>
        <p:nvSpPr>
          <p:cNvPr id="5" name="Text Placeholder 11">
            <a:extLst>
              <a:ext uri="{FF2B5EF4-FFF2-40B4-BE49-F238E27FC236}">
                <a16:creationId xmlns:a16="http://schemas.microsoft.com/office/drawing/2014/main" id="{B7BFB2D0-1EAF-DCB0-6345-DF88DCCF0E69}"/>
              </a:ext>
            </a:extLst>
          </p:cNvPr>
          <p:cNvSpPr>
            <a:spLocks noGrp="1" noChangeAspect="1"/>
          </p:cNvSpPr>
          <p:nvPr>
            <p:ph type="body" sz="quarter" idx="15" hasCustomPrompt="1"/>
          </p:nvPr>
        </p:nvSpPr>
        <p:spPr>
          <a:xfrm>
            <a:off x="425450" y="2638464"/>
            <a:ext cx="1051560" cy="1051560"/>
          </a:xfrm>
          <a:prstGeom prst="ellipse">
            <a:avLst/>
          </a:prstGeom>
          <a:solidFill>
            <a:schemeClr val="accent3"/>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a:t>Text only</a:t>
            </a:r>
            <a:endParaRPr lang="en-US"/>
          </a:p>
        </p:txBody>
      </p:sp>
      <p:sp>
        <p:nvSpPr>
          <p:cNvPr id="16" name="Text Placeholder 11">
            <a:extLst>
              <a:ext uri="{FF2B5EF4-FFF2-40B4-BE49-F238E27FC236}">
                <a16:creationId xmlns:a16="http://schemas.microsoft.com/office/drawing/2014/main" id="{4735C080-32FA-626B-8BAA-894D7FBECC72}"/>
              </a:ext>
            </a:extLst>
          </p:cNvPr>
          <p:cNvSpPr>
            <a:spLocks noGrp="1"/>
          </p:cNvSpPr>
          <p:nvPr>
            <p:ph type="body" sz="quarter" idx="18" hasCustomPrompt="1"/>
          </p:nvPr>
        </p:nvSpPr>
        <p:spPr>
          <a:xfrm>
            <a:off x="1643606" y="2661324"/>
            <a:ext cx="10122944"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a:t>Body text</a:t>
            </a:r>
          </a:p>
        </p:txBody>
      </p:sp>
      <p:sp>
        <p:nvSpPr>
          <p:cNvPr id="6" name="Text Placeholder 11">
            <a:extLst>
              <a:ext uri="{FF2B5EF4-FFF2-40B4-BE49-F238E27FC236}">
                <a16:creationId xmlns:a16="http://schemas.microsoft.com/office/drawing/2014/main" id="{42951087-268C-82C9-8EE2-ACDB75F9C8F8}"/>
              </a:ext>
            </a:extLst>
          </p:cNvPr>
          <p:cNvSpPr>
            <a:spLocks noGrp="1" noChangeAspect="1"/>
          </p:cNvSpPr>
          <p:nvPr>
            <p:ph type="body" sz="quarter" idx="16" hasCustomPrompt="1"/>
          </p:nvPr>
        </p:nvSpPr>
        <p:spPr>
          <a:xfrm>
            <a:off x="425450" y="3832331"/>
            <a:ext cx="1051560" cy="1051560"/>
          </a:xfrm>
          <a:prstGeom prst="ellipse">
            <a:avLst/>
          </a:prstGeom>
          <a:solidFill>
            <a:schemeClr val="accent1"/>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a:t>Text only</a:t>
            </a:r>
            <a:endParaRPr lang="en-US"/>
          </a:p>
        </p:txBody>
      </p:sp>
      <p:sp>
        <p:nvSpPr>
          <p:cNvPr id="17" name="Text Placeholder 11">
            <a:extLst>
              <a:ext uri="{FF2B5EF4-FFF2-40B4-BE49-F238E27FC236}">
                <a16:creationId xmlns:a16="http://schemas.microsoft.com/office/drawing/2014/main" id="{B27BDBB0-751D-2EB5-F060-4BB0656BBE51}"/>
              </a:ext>
            </a:extLst>
          </p:cNvPr>
          <p:cNvSpPr>
            <a:spLocks noGrp="1"/>
          </p:cNvSpPr>
          <p:nvPr>
            <p:ph type="body" sz="quarter" idx="19" hasCustomPrompt="1"/>
          </p:nvPr>
        </p:nvSpPr>
        <p:spPr>
          <a:xfrm>
            <a:off x="1643606" y="3855191"/>
            <a:ext cx="10122944"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a:t>Body text</a:t>
            </a:r>
          </a:p>
        </p:txBody>
      </p:sp>
      <p:sp>
        <p:nvSpPr>
          <p:cNvPr id="7" name="Text Placeholder 11">
            <a:extLst>
              <a:ext uri="{FF2B5EF4-FFF2-40B4-BE49-F238E27FC236}">
                <a16:creationId xmlns:a16="http://schemas.microsoft.com/office/drawing/2014/main" id="{D6FBDD42-ED0C-5362-9314-8816E840A6CF}"/>
              </a:ext>
            </a:extLst>
          </p:cNvPr>
          <p:cNvSpPr>
            <a:spLocks noGrp="1" noChangeAspect="1"/>
          </p:cNvSpPr>
          <p:nvPr>
            <p:ph type="body" sz="quarter" idx="17" hasCustomPrompt="1"/>
          </p:nvPr>
        </p:nvSpPr>
        <p:spPr>
          <a:xfrm>
            <a:off x="425450" y="5025390"/>
            <a:ext cx="1051560" cy="1051560"/>
          </a:xfrm>
          <a:prstGeom prst="ellipse">
            <a:avLst/>
          </a:prstGeom>
          <a:solidFill>
            <a:schemeClr val="accent3"/>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a:t>Text only</a:t>
            </a:r>
            <a:endParaRPr lang="en-US"/>
          </a:p>
        </p:txBody>
      </p:sp>
      <p:sp>
        <p:nvSpPr>
          <p:cNvPr id="18" name="Text Placeholder 11">
            <a:extLst>
              <a:ext uri="{FF2B5EF4-FFF2-40B4-BE49-F238E27FC236}">
                <a16:creationId xmlns:a16="http://schemas.microsoft.com/office/drawing/2014/main" id="{25BAE7B8-AA80-9379-0D79-99D8A5FB8883}"/>
              </a:ext>
            </a:extLst>
          </p:cNvPr>
          <p:cNvSpPr>
            <a:spLocks noGrp="1"/>
          </p:cNvSpPr>
          <p:nvPr>
            <p:ph type="body" sz="quarter" idx="20" hasCustomPrompt="1"/>
          </p:nvPr>
        </p:nvSpPr>
        <p:spPr>
          <a:xfrm>
            <a:off x="1643606" y="5048250"/>
            <a:ext cx="10122944"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a:t>Body text</a:t>
            </a:r>
          </a:p>
        </p:txBody>
      </p:sp>
      <p:sp>
        <p:nvSpPr>
          <p:cNvPr id="9" name="Slide Number Placeholder 5">
            <a:extLst>
              <a:ext uri="{FF2B5EF4-FFF2-40B4-BE49-F238E27FC236}">
                <a16:creationId xmlns:a16="http://schemas.microsoft.com/office/drawing/2014/main" id="{25805B27-E793-67C5-14F5-AF1764066589}"/>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grpSp>
        <p:nvGrpSpPr>
          <p:cNvPr id="10" name="Group 9">
            <a:extLst>
              <a:ext uri="{FF2B5EF4-FFF2-40B4-BE49-F238E27FC236}">
                <a16:creationId xmlns:a16="http://schemas.microsoft.com/office/drawing/2014/main" id="{B7BA0B3A-C5FE-73FE-0313-2D261BC14E1D}"/>
              </a:ext>
              <a:ext uri="{C183D7F6-B498-43B3-948B-1728B52AA6E4}">
                <adec:decorative xmlns:adec="http://schemas.microsoft.com/office/drawing/2017/decorative" val="1"/>
              </a:ext>
            </a:extLst>
          </p:cNvPr>
          <p:cNvGrpSpPr/>
          <p:nvPr userDrawn="1"/>
        </p:nvGrpSpPr>
        <p:grpSpPr>
          <a:xfrm>
            <a:off x="1643606" y="2568119"/>
            <a:ext cx="10122943" cy="2386522"/>
            <a:chOff x="1643606" y="2568119"/>
            <a:chExt cx="10122943" cy="2386522"/>
          </a:xfrm>
        </p:grpSpPr>
        <p:cxnSp>
          <p:nvCxnSpPr>
            <p:cNvPr id="20" name="Straight Connector 19">
              <a:extLst>
                <a:ext uri="{FF2B5EF4-FFF2-40B4-BE49-F238E27FC236}">
                  <a16:creationId xmlns:a16="http://schemas.microsoft.com/office/drawing/2014/main" id="{B9FCB7CB-F0E3-E9F1-33DB-E06C950D986F}"/>
                </a:ext>
              </a:extLst>
            </p:cNvPr>
            <p:cNvCxnSpPr/>
            <p:nvPr userDrawn="1"/>
          </p:nvCxnSpPr>
          <p:spPr>
            <a:xfrm>
              <a:off x="1643606" y="2568119"/>
              <a:ext cx="1012294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D6C658A-1C1E-8319-759A-C14D8B1EDFF1}"/>
                </a:ext>
              </a:extLst>
            </p:cNvPr>
            <p:cNvCxnSpPr/>
            <p:nvPr userDrawn="1"/>
          </p:nvCxnSpPr>
          <p:spPr>
            <a:xfrm>
              <a:off x="1643606" y="3761178"/>
              <a:ext cx="1012294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DCFDCD5-F742-BE4C-C5AC-89AD0A324771}"/>
                </a:ext>
              </a:extLst>
            </p:cNvPr>
            <p:cNvCxnSpPr/>
            <p:nvPr userDrawn="1"/>
          </p:nvCxnSpPr>
          <p:spPr>
            <a:xfrm>
              <a:off x="1643606" y="4954641"/>
              <a:ext cx="10122943"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20170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ight circl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11" name="Text Placeholder 11">
            <a:extLst>
              <a:ext uri="{FF2B5EF4-FFF2-40B4-BE49-F238E27FC236}">
                <a16:creationId xmlns:a16="http://schemas.microsoft.com/office/drawing/2014/main" id="{A89770E9-16F2-7FFA-DCB8-9440D4376679}"/>
              </a:ext>
            </a:extLst>
          </p:cNvPr>
          <p:cNvSpPr>
            <a:spLocks noGrp="1" noChangeAspect="1"/>
          </p:cNvSpPr>
          <p:nvPr>
            <p:ph type="body" sz="quarter" idx="14" hasCustomPrompt="1"/>
          </p:nvPr>
        </p:nvSpPr>
        <p:spPr>
          <a:xfrm>
            <a:off x="425450" y="1469073"/>
            <a:ext cx="1005840" cy="1005840"/>
          </a:xfrm>
          <a:prstGeom prst="ellipse">
            <a:avLst/>
          </a:prstGeom>
          <a:solidFill>
            <a:schemeClr val="accent1"/>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a:t>Text only</a:t>
            </a:r>
            <a:endParaRPr lang="en-US"/>
          </a:p>
        </p:txBody>
      </p:sp>
      <p:sp>
        <p:nvSpPr>
          <p:cNvPr id="3" name="Text Placeholder 11">
            <a:extLst>
              <a:ext uri="{FF2B5EF4-FFF2-40B4-BE49-F238E27FC236}">
                <a16:creationId xmlns:a16="http://schemas.microsoft.com/office/drawing/2014/main" id="{925B4298-4DFC-5A17-A61C-10AF6A947FE7}"/>
              </a:ext>
            </a:extLst>
          </p:cNvPr>
          <p:cNvSpPr>
            <a:spLocks noGrp="1"/>
          </p:cNvSpPr>
          <p:nvPr>
            <p:ph type="body" sz="quarter" idx="13" hasCustomPrompt="1"/>
          </p:nvPr>
        </p:nvSpPr>
        <p:spPr>
          <a:xfrm>
            <a:off x="1585732" y="1469073"/>
            <a:ext cx="4328658"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a:t>Body text</a:t>
            </a:r>
          </a:p>
        </p:txBody>
      </p:sp>
      <p:sp>
        <p:nvSpPr>
          <p:cNvPr id="9" name="Text Placeholder 11">
            <a:extLst>
              <a:ext uri="{FF2B5EF4-FFF2-40B4-BE49-F238E27FC236}">
                <a16:creationId xmlns:a16="http://schemas.microsoft.com/office/drawing/2014/main" id="{F21F880F-FB7C-4634-306F-F1211CD4DE2E}"/>
              </a:ext>
            </a:extLst>
          </p:cNvPr>
          <p:cNvSpPr>
            <a:spLocks noGrp="1" noChangeAspect="1"/>
          </p:cNvSpPr>
          <p:nvPr>
            <p:ph type="body" sz="quarter" idx="27" hasCustomPrompt="1"/>
          </p:nvPr>
        </p:nvSpPr>
        <p:spPr>
          <a:xfrm>
            <a:off x="425450" y="2669752"/>
            <a:ext cx="1005840" cy="1005840"/>
          </a:xfrm>
          <a:prstGeom prst="ellipse">
            <a:avLst/>
          </a:prstGeom>
          <a:solidFill>
            <a:schemeClr val="accent1"/>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a:t>Text only</a:t>
            </a:r>
            <a:endParaRPr lang="en-US"/>
          </a:p>
        </p:txBody>
      </p:sp>
      <p:sp>
        <p:nvSpPr>
          <p:cNvPr id="16" name="Text Placeholder 11">
            <a:extLst>
              <a:ext uri="{FF2B5EF4-FFF2-40B4-BE49-F238E27FC236}">
                <a16:creationId xmlns:a16="http://schemas.microsoft.com/office/drawing/2014/main" id="{4735C080-32FA-626B-8BAA-894D7FBECC72}"/>
              </a:ext>
            </a:extLst>
          </p:cNvPr>
          <p:cNvSpPr>
            <a:spLocks noGrp="1"/>
          </p:cNvSpPr>
          <p:nvPr>
            <p:ph type="body" sz="quarter" idx="18" hasCustomPrompt="1"/>
          </p:nvPr>
        </p:nvSpPr>
        <p:spPr>
          <a:xfrm>
            <a:off x="1585732" y="2669751"/>
            <a:ext cx="4328658"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a:t>Body text</a:t>
            </a:r>
          </a:p>
        </p:txBody>
      </p:sp>
      <p:sp>
        <p:nvSpPr>
          <p:cNvPr id="10" name="Text Placeholder 11">
            <a:extLst>
              <a:ext uri="{FF2B5EF4-FFF2-40B4-BE49-F238E27FC236}">
                <a16:creationId xmlns:a16="http://schemas.microsoft.com/office/drawing/2014/main" id="{279C447D-3CA9-F6B7-7D94-8FE95A45534D}"/>
              </a:ext>
            </a:extLst>
          </p:cNvPr>
          <p:cNvSpPr>
            <a:spLocks noGrp="1" noChangeAspect="1"/>
          </p:cNvSpPr>
          <p:nvPr>
            <p:ph type="body" sz="quarter" idx="28" hasCustomPrompt="1"/>
          </p:nvPr>
        </p:nvSpPr>
        <p:spPr>
          <a:xfrm>
            <a:off x="425450" y="3870431"/>
            <a:ext cx="1005840" cy="1005840"/>
          </a:xfrm>
          <a:prstGeom prst="ellipse">
            <a:avLst/>
          </a:prstGeom>
          <a:solidFill>
            <a:schemeClr val="accent1"/>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a:t>Text only</a:t>
            </a:r>
            <a:endParaRPr lang="en-US"/>
          </a:p>
        </p:txBody>
      </p:sp>
      <p:sp>
        <p:nvSpPr>
          <p:cNvPr id="17" name="Text Placeholder 11">
            <a:extLst>
              <a:ext uri="{FF2B5EF4-FFF2-40B4-BE49-F238E27FC236}">
                <a16:creationId xmlns:a16="http://schemas.microsoft.com/office/drawing/2014/main" id="{B27BDBB0-751D-2EB5-F060-4BB0656BBE51}"/>
              </a:ext>
            </a:extLst>
          </p:cNvPr>
          <p:cNvSpPr>
            <a:spLocks noGrp="1"/>
          </p:cNvSpPr>
          <p:nvPr>
            <p:ph type="body" sz="quarter" idx="19" hasCustomPrompt="1"/>
          </p:nvPr>
        </p:nvSpPr>
        <p:spPr>
          <a:xfrm>
            <a:off x="1585732" y="3870429"/>
            <a:ext cx="4328658"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a:t>Body text</a:t>
            </a:r>
          </a:p>
        </p:txBody>
      </p:sp>
      <p:sp>
        <p:nvSpPr>
          <p:cNvPr id="24" name="Text Placeholder 11">
            <a:extLst>
              <a:ext uri="{FF2B5EF4-FFF2-40B4-BE49-F238E27FC236}">
                <a16:creationId xmlns:a16="http://schemas.microsoft.com/office/drawing/2014/main" id="{E8B13DF0-07C0-23DB-928E-C1C480CADC08}"/>
              </a:ext>
            </a:extLst>
          </p:cNvPr>
          <p:cNvSpPr>
            <a:spLocks noGrp="1" noChangeAspect="1"/>
          </p:cNvSpPr>
          <p:nvPr>
            <p:ph type="body" sz="quarter" idx="29" hasCustomPrompt="1"/>
          </p:nvPr>
        </p:nvSpPr>
        <p:spPr>
          <a:xfrm>
            <a:off x="425450" y="5071110"/>
            <a:ext cx="1005840" cy="1005840"/>
          </a:xfrm>
          <a:prstGeom prst="ellipse">
            <a:avLst/>
          </a:prstGeom>
          <a:solidFill>
            <a:schemeClr val="accent1"/>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a:t>Text only</a:t>
            </a:r>
            <a:endParaRPr lang="en-US"/>
          </a:p>
        </p:txBody>
      </p:sp>
      <p:sp>
        <p:nvSpPr>
          <p:cNvPr id="4" name="Text Placeholder 11">
            <a:extLst>
              <a:ext uri="{FF2B5EF4-FFF2-40B4-BE49-F238E27FC236}">
                <a16:creationId xmlns:a16="http://schemas.microsoft.com/office/drawing/2014/main" id="{A275FC47-DC0A-178E-6514-4A3C25D30369}"/>
              </a:ext>
            </a:extLst>
          </p:cNvPr>
          <p:cNvSpPr>
            <a:spLocks noGrp="1"/>
          </p:cNvSpPr>
          <p:nvPr>
            <p:ph type="body" sz="quarter" idx="26" hasCustomPrompt="1"/>
          </p:nvPr>
        </p:nvSpPr>
        <p:spPr>
          <a:xfrm>
            <a:off x="1585732" y="5071110"/>
            <a:ext cx="4328658"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a:t>Body text</a:t>
            </a:r>
          </a:p>
        </p:txBody>
      </p:sp>
      <p:sp>
        <p:nvSpPr>
          <p:cNvPr id="26" name="Text Placeholder 11">
            <a:extLst>
              <a:ext uri="{FF2B5EF4-FFF2-40B4-BE49-F238E27FC236}">
                <a16:creationId xmlns:a16="http://schemas.microsoft.com/office/drawing/2014/main" id="{38FFF44D-3DD9-2074-EE5A-CD230E0EF2E3}"/>
              </a:ext>
            </a:extLst>
          </p:cNvPr>
          <p:cNvSpPr>
            <a:spLocks noGrp="1" noChangeAspect="1"/>
          </p:cNvSpPr>
          <p:nvPr>
            <p:ph type="body" sz="quarter" idx="31" hasCustomPrompt="1"/>
          </p:nvPr>
        </p:nvSpPr>
        <p:spPr>
          <a:xfrm>
            <a:off x="6277612" y="1469073"/>
            <a:ext cx="1005840" cy="1005840"/>
          </a:xfrm>
          <a:prstGeom prst="ellipse">
            <a:avLst/>
          </a:prstGeom>
          <a:solidFill>
            <a:schemeClr val="accent1"/>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a:t>Text only</a:t>
            </a:r>
            <a:endParaRPr lang="en-US"/>
          </a:p>
        </p:txBody>
      </p:sp>
      <p:sp>
        <p:nvSpPr>
          <p:cNvPr id="25" name="Text Placeholder 11">
            <a:extLst>
              <a:ext uri="{FF2B5EF4-FFF2-40B4-BE49-F238E27FC236}">
                <a16:creationId xmlns:a16="http://schemas.microsoft.com/office/drawing/2014/main" id="{2FD121F6-8F18-F351-DBC7-3754FAF17745}"/>
              </a:ext>
            </a:extLst>
          </p:cNvPr>
          <p:cNvSpPr>
            <a:spLocks noGrp="1"/>
          </p:cNvSpPr>
          <p:nvPr>
            <p:ph type="body" sz="quarter" idx="30" hasCustomPrompt="1"/>
          </p:nvPr>
        </p:nvSpPr>
        <p:spPr>
          <a:xfrm>
            <a:off x="7437894" y="1469073"/>
            <a:ext cx="4328658"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a:t>Body text</a:t>
            </a:r>
          </a:p>
        </p:txBody>
      </p:sp>
      <p:sp>
        <p:nvSpPr>
          <p:cNvPr id="33" name="Text Placeholder 11">
            <a:extLst>
              <a:ext uri="{FF2B5EF4-FFF2-40B4-BE49-F238E27FC236}">
                <a16:creationId xmlns:a16="http://schemas.microsoft.com/office/drawing/2014/main" id="{E8B77CFA-033A-8C42-DC31-5E9EB70B6CB6}"/>
              </a:ext>
            </a:extLst>
          </p:cNvPr>
          <p:cNvSpPr>
            <a:spLocks noGrp="1" noChangeAspect="1"/>
          </p:cNvSpPr>
          <p:nvPr>
            <p:ph type="body" sz="quarter" idx="35" hasCustomPrompt="1"/>
          </p:nvPr>
        </p:nvSpPr>
        <p:spPr>
          <a:xfrm>
            <a:off x="6277612" y="2669752"/>
            <a:ext cx="1005840" cy="1005840"/>
          </a:xfrm>
          <a:prstGeom prst="ellipse">
            <a:avLst/>
          </a:prstGeom>
          <a:solidFill>
            <a:schemeClr val="accent1"/>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a:t>Text only</a:t>
            </a:r>
            <a:endParaRPr lang="en-US"/>
          </a:p>
        </p:txBody>
      </p:sp>
      <p:sp>
        <p:nvSpPr>
          <p:cNvPr id="27" name="Text Placeholder 11">
            <a:extLst>
              <a:ext uri="{FF2B5EF4-FFF2-40B4-BE49-F238E27FC236}">
                <a16:creationId xmlns:a16="http://schemas.microsoft.com/office/drawing/2014/main" id="{767642CB-C789-58FD-115F-E4DFAD0EB09C}"/>
              </a:ext>
            </a:extLst>
          </p:cNvPr>
          <p:cNvSpPr>
            <a:spLocks noGrp="1"/>
          </p:cNvSpPr>
          <p:nvPr>
            <p:ph type="body" sz="quarter" idx="32" hasCustomPrompt="1"/>
          </p:nvPr>
        </p:nvSpPr>
        <p:spPr>
          <a:xfrm>
            <a:off x="7437894" y="2669751"/>
            <a:ext cx="4328658"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a:t>Body text</a:t>
            </a:r>
          </a:p>
        </p:txBody>
      </p:sp>
      <p:sp>
        <p:nvSpPr>
          <p:cNvPr id="34" name="Text Placeholder 11">
            <a:extLst>
              <a:ext uri="{FF2B5EF4-FFF2-40B4-BE49-F238E27FC236}">
                <a16:creationId xmlns:a16="http://schemas.microsoft.com/office/drawing/2014/main" id="{763A6193-E0FB-D95B-DE6F-0B20335C56ED}"/>
              </a:ext>
            </a:extLst>
          </p:cNvPr>
          <p:cNvSpPr>
            <a:spLocks noGrp="1" noChangeAspect="1"/>
          </p:cNvSpPr>
          <p:nvPr>
            <p:ph type="body" sz="quarter" idx="36" hasCustomPrompt="1"/>
          </p:nvPr>
        </p:nvSpPr>
        <p:spPr>
          <a:xfrm>
            <a:off x="6277612" y="3870431"/>
            <a:ext cx="1005840" cy="1005840"/>
          </a:xfrm>
          <a:prstGeom prst="ellipse">
            <a:avLst/>
          </a:prstGeom>
          <a:solidFill>
            <a:schemeClr val="accent1"/>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a:t>Text only</a:t>
            </a:r>
            <a:endParaRPr lang="en-US"/>
          </a:p>
        </p:txBody>
      </p:sp>
      <p:sp>
        <p:nvSpPr>
          <p:cNvPr id="28" name="Text Placeholder 11">
            <a:extLst>
              <a:ext uri="{FF2B5EF4-FFF2-40B4-BE49-F238E27FC236}">
                <a16:creationId xmlns:a16="http://schemas.microsoft.com/office/drawing/2014/main" id="{303C1E23-393C-1C89-1D7F-C9C3B6C502F6}"/>
              </a:ext>
            </a:extLst>
          </p:cNvPr>
          <p:cNvSpPr>
            <a:spLocks noGrp="1"/>
          </p:cNvSpPr>
          <p:nvPr>
            <p:ph type="body" sz="quarter" idx="33" hasCustomPrompt="1"/>
          </p:nvPr>
        </p:nvSpPr>
        <p:spPr>
          <a:xfrm>
            <a:off x="7437894" y="3870429"/>
            <a:ext cx="4328658"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a:t>Body text</a:t>
            </a:r>
          </a:p>
        </p:txBody>
      </p:sp>
      <p:sp>
        <p:nvSpPr>
          <p:cNvPr id="35" name="Text Placeholder 11">
            <a:extLst>
              <a:ext uri="{FF2B5EF4-FFF2-40B4-BE49-F238E27FC236}">
                <a16:creationId xmlns:a16="http://schemas.microsoft.com/office/drawing/2014/main" id="{91EE428F-3890-D952-4727-56BDAAAEACA7}"/>
              </a:ext>
            </a:extLst>
          </p:cNvPr>
          <p:cNvSpPr>
            <a:spLocks noGrp="1" noChangeAspect="1"/>
          </p:cNvSpPr>
          <p:nvPr>
            <p:ph type="body" sz="quarter" idx="37" hasCustomPrompt="1"/>
          </p:nvPr>
        </p:nvSpPr>
        <p:spPr>
          <a:xfrm>
            <a:off x="6277612" y="5071110"/>
            <a:ext cx="1005840" cy="1005840"/>
          </a:xfrm>
          <a:prstGeom prst="ellipse">
            <a:avLst/>
          </a:prstGeom>
          <a:solidFill>
            <a:schemeClr val="accent1"/>
          </a:solidFill>
        </p:spPr>
        <p:txBody>
          <a:bodyPr lIns="0" tIns="0" rIns="0" bIns="0" anchor="ctr"/>
          <a:lstStyle>
            <a:lvl1pPr marL="0" indent="0" algn="ctr">
              <a:spcAft>
                <a:spcPts val="0"/>
              </a:spcAft>
              <a:buNone/>
              <a:defRPr sz="1200">
                <a:solidFill>
                  <a:schemeClr val="bg1"/>
                </a:solidFill>
                <a:latin typeface="+mj-lt"/>
              </a:defRPr>
            </a:lvl1pPr>
            <a:lvl2pPr>
              <a:defRPr sz="1600"/>
            </a:lvl2pPr>
            <a:lvl3pPr>
              <a:defRPr sz="1600"/>
            </a:lvl3pPr>
            <a:lvl4pPr>
              <a:defRPr sz="1600"/>
            </a:lvl4pPr>
          </a:lstStyle>
          <a:p>
            <a:pPr lvl="0"/>
            <a:r>
              <a:rPr lang="en-IN"/>
              <a:t>Text only</a:t>
            </a:r>
            <a:endParaRPr lang="en-US"/>
          </a:p>
        </p:txBody>
      </p:sp>
      <p:sp>
        <p:nvSpPr>
          <p:cNvPr id="31" name="Text Placeholder 11">
            <a:extLst>
              <a:ext uri="{FF2B5EF4-FFF2-40B4-BE49-F238E27FC236}">
                <a16:creationId xmlns:a16="http://schemas.microsoft.com/office/drawing/2014/main" id="{3E87BD83-BA4C-45EB-3B54-F2529CA84476}"/>
              </a:ext>
            </a:extLst>
          </p:cNvPr>
          <p:cNvSpPr>
            <a:spLocks noGrp="1"/>
          </p:cNvSpPr>
          <p:nvPr>
            <p:ph type="body" sz="quarter" idx="34" hasCustomPrompt="1"/>
          </p:nvPr>
        </p:nvSpPr>
        <p:spPr>
          <a:xfrm>
            <a:off x="7437894" y="5071110"/>
            <a:ext cx="4328658" cy="1005840"/>
          </a:xfrm>
        </p:spPr>
        <p:txBody>
          <a:bodyPr lIns="0" tIns="45720" rIns="0" bIns="45720" anchor="ctr"/>
          <a:lstStyle>
            <a:lvl1pPr marL="182880" indent="-182880">
              <a:defRPr sz="1400"/>
            </a:lvl1pPr>
            <a:lvl2pPr>
              <a:defRPr sz="1400"/>
            </a:lvl2pPr>
            <a:lvl3pPr>
              <a:defRPr sz="1400"/>
            </a:lvl3pPr>
            <a:lvl4pPr>
              <a:defRPr sz="1400"/>
            </a:lvl4pPr>
          </a:lstStyle>
          <a:p>
            <a:pPr lvl="0"/>
            <a:r>
              <a:rPr lang="en-US"/>
              <a:t>Body text</a:t>
            </a:r>
          </a:p>
        </p:txBody>
      </p:sp>
      <p:sp>
        <p:nvSpPr>
          <p:cNvPr id="12" name="Slide Number Placeholder 5">
            <a:extLst>
              <a:ext uri="{FF2B5EF4-FFF2-40B4-BE49-F238E27FC236}">
                <a16:creationId xmlns:a16="http://schemas.microsoft.com/office/drawing/2014/main" id="{59A5C8E2-2ADE-518A-D8DD-1D93CC3C251F}"/>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grpSp>
        <p:nvGrpSpPr>
          <p:cNvPr id="13" name="Group 12">
            <a:extLst>
              <a:ext uri="{FF2B5EF4-FFF2-40B4-BE49-F238E27FC236}">
                <a16:creationId xmlns:a16="http://schemas.microsoft.com/office/drawing/2014/main" id="{A11A5917-6CBF-E43C-C0D8-255CE71EA4ED}"/>
              </a:ext>
              <a:ext uri="{C183D7F6-B498-43B3-948B-1728B52AA6E4}">
                <adec:decorative xmlns:adec="http://schemas.microsoft.com/office/drawing/2017/decorative" val="1"/>
              </a:ext>
            </a:extLst>
          </p:cNvPr>
          <p:cNvGrpSpPr/>
          <p:nvPr userDrawn="1"/>
        </p:nvGrpSpPr>
        <p:grpSpPr>
          <a:xfrm>
            <a:off x="1585732" y="2572332"/>
            <a:ext cx="10177274" cy="2401356"/>
            <a:chOff x="1585732" y="2572332"/>
            <a:chExt cx="10177274" cy="2401356"/>
          </a:xfrm>
        </p:grpSpPr>
        <p:cxnSp>
          <p:nvCxnSpPr>
            <p:cNvPr id="6" name="Straight Connector 5">
              <a:extLst>
                <a:ext uri="{FF2B5EF4-FFF2-40B4-BE49-F238E27FC236}">
                  <a16:creationId xmlns:a16="http://schemas.microsoft.com/office/drawing/2014/main" id="{3C5E0B42-4FAD-B122-9855-574B2EA9EF99}"/>
                </a:ext>
              </a:extLst>
            </p:cNvPr>
            <p:cNvCxnSpPr>
              <a:cxnSpLocks/>
            </p:cNvCxnSpPr>
            <p:nvPr userDrawn="1"/>
          </p:nvCxnSpPr>
          <p:spPr>
            <a:xfrm>
              <a:off x="1585732" y="2572332"/>
              <a:ext cx="4325112"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B11C842-3283-E596-DE19-3297AED53101}"/>
                </a:ext>
              </a:extLst>
            </p:cNvPr>
            <p:cNvCxnSpPr>
              <a:cxnSpLocks/>
            </p:cNvCxnSpPr>
            <p:nvPr userDrawn="1"/>
          </p:nvCxnSpPr>
          <p:spPr>
            <a:xfrm>
              <a:off x="1585732" y="3773010"/>
              <a:ext cx="4325112"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CDB6E7F-7626-2933-1F97-7A46A34A7E06}"/>
                </a:ext>
              </a:extLst>
            </p:cNvPr>
            <p:cNvCxnSpPr>
              <a:cxnSpLocks/>
            </p:cNvCxnSpPr>
            <p:nvPr userDrawn="1"/>
          </p:nvCxnSpPr>
          <p:spPr>
            <a:xfrm>
              <a:off x="1585732" y="4973688"/>
              <a:ext cx="4325112"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1415C93-4DCF-B7CB-80ED-110311DD037A}"/>
                </a:ext>
              </a:extLst>
            </p:cNvPr>
            <p:cNvCxnSpPr>
              <a:cxnSpLocks/>
            </p:cNvCxnSpPr>
            <p:nvPr userDrawn="1"/>
          </p:nvCxnSpPr>
          <p:spPr>
            <a:xfrm>
              <a:off x="7437894" y="2572332"/>
              <a:ext cx="4325112"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A2FDD71-D37A-FD5D-32D8-73CE6AAACBFF}"/>
                </a:ext>
              </a:extLst>
            </p:cNvPr>
            <p:cNvCxnSpPr>
              <a:cxnSpLocks/>
            </p:cNvCxnSpPr>
            <p:nvPr userDrawn="1"/>
          </p:nvCxnSpPr>
          <p:spPr>
            <a:xfrm>
              <a:off x="7437894" y="3773010"/>
              <a:ext cx="4325112"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9CE9F6-6355-A268-FC3F-D648B8F23A64}"/>
                </a:ext>
              </a:extLst>
            </p:cNvPr>
            <p:cNvCxnSpPr>
              <a:cxnSpLocks/>
            </p:cNvCxnSpPr>
            <p:nvPr userDrawn="1"/>
          </p:nvCxnSpPr>
          <p:spPr>
            <a:xfrm>
              <a:off x="7437894" y="4973688"/>
              <a:ext cx="4325112"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23254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ircle curv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8298687"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4" y="709990"/>
            <a:ext cx="8298686"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4" name="Content Placeholder 2">
            <a:extLst>
              <a:ext uri="{FF2B5EF4-FFF2-40B4-BE49-F238E27FC236}">
                <a16:creationId xmlns:a16="http://schemas.microsoft.com/office/drawing/2014/main" id="{A3280943-14D9-E1AA-7579-C65E38FD82CA}"/>
              </a:ext>
            </a:extLst>
          </p:cNvPr>
          <p:cNvSpPr>
            <a:spLocks noGrp="1"/>
          </p:cNvSpPr>
          <p:nvPr>
            <p:ph idx="13" hasCustomPrompt="1"/>
          </p:nvPr>
        </p:nvSpPr>
        <p:spPr>
          <a:xfrm>
            <a:off x="428624" y="1446212"/>
            <a:ext cx="5394960" cy="4630737"/>
          </a:xfrm>
        </p:spPr>
        <p:txBody>
          <a:bodyPr lIns="0" tIns="0" rIns="0" bIns="0"/>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3" name="Slide Number Placeholder 5">
            <a:extLst>
              <a:ext uri="{FF2B5EF4-FFF2-40B4-BE49-F238E27FC236}">
                <a16:creationId xmlns:a16="http://schemas.microsoft.com/office/drawing/2014/main" id="{29F78020-D828-4016-3BC7-400A2B1744A8}"/>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grpSp>
        <p:nvGrpSpPr>
          <p:cNvPr id="10" name="Group 9">
            <a:extLst>
              <a:ext uri="{FF2B5EF4-FFF2-40B4-BE49-F238E27FC236}">
                <a16:creationId xmlns:a16="http://schemas.microsoft.com/office/drawing/2014/main" id="{5A042A46-97C5-F787-43FC-5F9827AA18E8}"/>
              </a:ext>
              <a:ext uri="{C183D7F6-B498-43B3-948B-1728B52AA6E4}">
                <adec:decorative xmlns:adec="http://schemas.microsoft.com/office/drawing/2017/decorative" val="1"/>
              </a:ext>
            </a:extLst>
          </p:cNvPr>
          <p:cNvGrpSpPr/>
          <p:nvPr userDrawn="1"/>
        </p:nvGrpSpPr>
        <p:grpSpPr>
          <a:xfrm>
            <a:off x="5961999" y="274592"/>
            <a:ext cx="5812951" cy="5812951"/>
            <a:chOff x="6364404" y="688572"/>
            <a:chExt cx="5398971" cy="5398971"/>
          </a:xfrm>
        </p:grpSpPr>
        <p:pic>
          <p:nvPicPr>
            <p:cNvPr id="6" name="Graphic 5">
              <a:extLst>
                <a:ext uri="{FF2B5EF4-FFF2-40B4-BE49-F238E27FC236}">
                  <a16:creationId xmlns:a16="http://schemas.microsoft.com/office/drawing/2014/main" id="{19388112-1510-8BE1-AA73-ACED720525D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V="1">
              <a:off x="6364404" y="3388057"/>
              <a:ext cx="2699486" cy="2699486"/>
            </a:xfrm>
            <a:prstGeom prst="rect">
              <a:avLst/>
            </a:prstGeom>
          </p:spPr>
        </p:pic>
        <p:pic>
          <p:nvPicPr>
            <p:cNvPr id="7" name="Graphic 6">
              <a:extLst>
                <a:ext uri="{FF2B5EF4-FFF2-40B4-BE49-F238E27FC236}">
                  <a16:creationId xmlns:a16="http://schemas.microsoft.com/office/drawing/2014/main" id="{BD334C72-E7A6-7287-6BE0-BD3FDACC0AC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9063889" y="688572"/>
              <a:ext cx="2699486" cy="2699486"/>
            </a:xfrm>
            <a:prstGeom prst="rect">
              <a:avLst/>
            </a:prstGeom>
          </p:spPr>
        </p:pic>
      </p:grpSp>
      <p:sp>
        <p:nvSpPr>
          <p:cNvPr id="9" name="Picture Placeholder 6">
            <a:extLst>
              <a:ext uri="{FF2B5EF4-FFF2-40B4-BE49-F238E27FC236}">
                <a16:creationId xmlns:a16="http://schemas.microsoft.com/office/drawing/2014/main" id="{3C6A4090-631D-D30D-81B3-FF74F215083D}"/>
              </a:ext>
              <a:ext uri="{C183D7F6-B498-43B3-948B-1728B52AA6E4}">
                <adec:decorative xmlns:adec="http://schemas.microsoft.com/office/drawing/2017/decorative" val="1"/>
              </a:ext>
            </a:extLst>
          </p:cNvPr>
          <p:cNvSpPr>
            <a:spLocks noGrp="1" noChangeAspect="1"/>
          </p:cNvSpPr>
          <p:nvPr>
            <p:ph type="pic" sz="quarter" idx="11"/>
          </p:nvPr>
        </p:nvSpPr>
        <p:spPr>
          <a:xfrm>
            <a:off x="7130379" y="1441448"/>
            <a:ext cx="3474722" cy="3474720"/>
          </a:xfrm>
          <a:prstGeom prst="ellipse">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2703643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ircle curv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3514164" y="291451"/>
            <a:ext cx="8252386"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3514164" y="709990"/>
            <a:ext cx="8252386"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4" name="Content Placeholder 2">
            <a:extLst>
              <a:ext uri="{FF2B5EF4-FFF2-40B4-BE49-F238E27FC236}">
                <a16:creationId xmlns:a16="http://schemas.microsoft.com/office/drawing/2014/main" id="{1754A373-88C4-A82B-E350-FCFB019D452F}"/>
              </a:ext>
            </a:extLst>
          </p:cNvPr>
          <p:cNvSpPr>
            <a:spLocks noGrp="1"/>
          </p:cNvSpPr>
          <p:nvPr>
            <p:ph idx="13" hasCustomPrompt="1"/>
          </p:nvPr>
        </p:nvSpPr>
        <p:spPr>
          <a:xfrm>
            <a:off x="6450568" y="1446212"/>
            <a:ext cx="5315982" cy="4630737"/>
          </a:xfrm>
        </p:spPr>
        <p:txBody>
          <a:bodyPr lIns="0" tIns="0" rIns="0" bIns="0"/>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3" name="Slide Number Placeholder 5">
            <a:extLst>
              <a:ext uri="{FF2B5EF4-FFF2-40B4-BE49-F238E27FC236}">
                <a16:creationId xmlns:a16="http://schemas.microsoft.com/office/drawing/2014/main" id="{516BDD6C-589C-E59D-505F-90F87C6A5387}"/>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grpSp>
        <p:nvGrpSpPr>
          <p:cNvPr id="10" name="Group 9">
            <a:extLst>
              <a:ext uri="{FF2B5EF4-FFF2-40B4-BE49-F238E27FC236}">
                <a16:creationId xmlns:a16="http://schemas.microsoft.com/office/drawing/2014/main" id="{5A042A46-97C5-F787-43FC-5F9827AA18E8}"/>
              </a:ext>
              <a:ext uri="{C183D7F6-B498-43B3-948B-1728B52AA6E4}">
                <adec:decorative xmlns:adec="http://schemas.microsoft.com/office/drawing/2017/decorative" val="1"/>
              </a:ext>
            </a:extLst>
          </p:cNvPr>
          <p:cNvGrpSpPr/>
          <p:nvPr userDrawn="1"/>
        </p:nvGrpSpPr>
        <p:grpSpPr>
          <a:xfrm flipH="1">
            <a:off x="428623" y="274592"/>
            <a:ext cx="5812951" cy="5812951"/>
            <a:chOff x="6364404" y="688572"/>
            <a:chExt cx="5398971" cy="5398971"/>
          </a:xfrm>
        </p:grpSpPr>
        <p:pic>
          <p:nvPicPr>
            <p:cNvPr id="6" name="Graphic 5">
              <a:extLst>
                <a:ext uri="{FF2B5EF4-FFF2-40B4-BE49-F238E27FC236}">
                  <a16:creationId xmlns:a16="http://schemas.microsoft.com/office/drawing/2014/main" id="{19388112-1510-8BE1-AA73-ACED720525D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V="1">
              <a:off x="6364404" y="3388057"/>
              <a:ext cx="2699486" cy="2699486"/>
            </a:xfrm>
            <a:prstGeom prst="rect">
              <a:avLst/>
            </a:prstGeom>
          </p:spPr>
        </p:pic>
        <p:pic>
          <p:nvPicPr>
            <p:cNvPr id="7" name="Graphic 6">
              <a:extLst>
                <a:ext uri="{FF2B5EF4-FFF2-40B4-BE49-F238E27FC236}">
                  <a16:creationId xmlns:a16="http://schemas.microsoft.com/office/drawing/2014/main" id="{BD334C72-E7A6-7287-6BE0-BD3FDACC0AC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9063889" y="688572"/>
              <a:ext cx="2699486" cy="2699486"/>
            </a:xfrm>
            <a:prstGeom prst="rect">
              <a:avLst/>
            </a:prstGeom>
          </p:spPr>
        </p:pic>
      </p:grpSp>
      <p:sp>
        <p:nvSpPr>
          <p:cNvPr id="9" name="Picture Placeholder 6">
            <a:extLst>
              <a:ext uri="{FF2B5EF4-FFF2-40B4-BE49-F238E27FC236}">
                <a16:creationId xmlns:a16="http://schemas.microsoft.com/office/drawing/2014/main" id="{3C6A4090-631D-D30D-81B3-FF74F215083D}"/>
              </a:ext>
              <a:ext uri="{C183D7F6-B498-43B3-948B-1728B52AA6E4}">
                <adec:decorative xmlns:adec="http://schemas.microsoft.com/office/drawing/2017/decorative" val="1"/>
              </a:ext>
            </a:extLst>
          </p:cNvPr>
          <p:cNvSpPr>
            <a:spLocks noGrp="1" noChangeAspect="1"/>
          </p:cNvSpPr>
          <p:nvPr>
            <p:ph type="pic" sz="quarter" idx="11"/>
          </p:nvPr>
        </p:nvSpPr>
        <p:spPr>
          <a:xfrm>
            <a:off x="1597003" y="1441448"/>
            <a:ext cx="3474722" cy="3474720"/>
          </a:xfrm>
          <a:prstGeom prst="ellipse">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5022127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ircle curv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4" y="291451"/>
            <a:ext cx="11337925" cy="912315"/>
          </a:xfrm>
        </p:spPr>
        <p:txBody>
          <a:bodyPr/>
          <a:lstStyle>
            <a:lvl1pPr>
              <a:defRPr/>
            </a:lvl1pPr>
          </a:lstStyle>
          <a:p>
            <a:r>
              <a:rPr lang="en-US"/>
              <a:t>Title</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10" name="Content Placeholder 2">
            <a:extLst>
              <a:ext uri="{FF2B5EF4-FFF2-40B4-BE49-F238E27FC236}">
                <a16:creationId xmlns:a16="http://schemas.microsoft.com/office/drawing/2014/main" id="{15D281C0-60B3-6172-E427-F7E32C30796B}"/>
              </a:ext>
            </a:extLst>
          </p:cNvPr>
          <p:cNvSpPr>
            <a:spLocks noGrp="1"/>
          </p:cNvSpPr>
          <p:nvPr>
            <p:ph idx="13" hasCustomPrompt="1"/>
          </p:nvPr>
        </p:nvSpPr>
        <p:spPr>
          <a:xfrm>
            <a:off x="5254906" y="1446212"/>
            <a:ext cx="6511644" cy="4630737"/>
          </a:xfrm>
        </p:spPr>
        <p:txBody>
          <a:bodyPr lIns="0" tIns="0" rIns="0" bIns="0"/>
          <a:lstStyle>
            <a:lvl4pPr>
              <a:defRPr/>
            </a:lvl4pPr>
            <a:lvl5pPr marL="1143000" indent="-228600">
              <a:buFont typeface="Arial" panose="020B0604020202020204" pitchFamily="34" charset="0"/>
              <a:buChar char="•"/>
              <a:defRPr/>
            </a:lvl5pPr>
            <a:lvl6pPr marL="1371600" indent="-228600">
              <a:lnSpc>
                <a:spcPct val="100000"/>
              </a:lnSpc>
              <a:spcBef>
                <a:spcPts val="0"/>
              </a:spcBef>
              <a:spcAft>
                <a:spcPts val="600"/>
              </a:spcAft>
              <a:buFont typeface="Arial" panose="020B0604020202020204" pitchFamily="34" charset="0"/>
              <a:buChar char="•"/>
              <a:defRPr/>
            </a:lvl6pPr>
          </a:lstStyle>
          <a:p>
            <a:pPr lvl="0"/>
            <a:r>
              <a:rPr lang="en-US"/>
              <a:t>Level 01</a:t>
            </a:r>
          </a:p>
          <a:p>
            <a:pPr lvl="1"/>
            <a:r>
              <a:rPr lang="en-US"/>
              <a:t>Level 02</a:t>
            </a:r>
          </a:p>
          <a:p>
            <a:pPr lvl="2"/>
            <a:r>
              <a:rPr lang="en-US"/>
              <a:t>Level 03</a:t>
            </a:r>
          </a:p>
          <a:p>
            <a:pPr lvl="3"/>
            <a:r>
              <a:rPr lang="en-US"/>
              <a:t>Level 04</a:t>
            </a:r>
          </a:p>
          <a:p>
            <a:pPr lvl="4"/>
            <a:r>
              <a:rPr lang="en-US"/>
              <a:t>Level 05</a:t>
            </a:r>
          </a:p>
          <a:p>
            <a:pPr lvl="5"/>
            <a:r>
              <a:rPr lang="en-US"/>
              <a:t>Level 06</a:t>
            </a:r>
          </a:p>
        </p:txBody>
      </p:sp>
      <p:sp>
        <p:nvSpPr>
          <p:cNvPr id="9" name="Slide Number Placeholder 5">
            <a:extLst>
              <a:ext uri="{FF2B5EF4-FFF2-40B4-BE49-F238E27FC236}">
                <a16:creationId xmlns:a16="http://schemas.microsoft.com/office/drawing/2014/main" id="{7708C7AB-438A-DC8C-37D8-D7D68BAB13CD}"/>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grpSp>
        <p:nvGrpSpPr>
          <p:cNvPr id="4" name="Group 3">
            <a:extLst>
              <a:ext uri="{FF2B5EF4-FFF2-40B4-BE49-F238E27FC236}">
                <a16:creationId xmlns:a16="http://schemas.microsoft.com/office/drawing/2014/main" id="{37533B7B-CFCE-C743-5F19-2A8A364B144A}"/>
              </a:ext>
              <a:ext uri="{C183D7F6-B498-43B3-948B-1728B52AA6E4}">
                <adec:decorative xmlns:adec="http://schemas.microsoft.com/office/drawing/2017/decorative" val="1"/>
              </a:ext>
            </a:extLst>
          </p:cNvPr>
          <p:cNvGrpSpPr/>
          <p:nvPr userDrawn="1"/>
        </p:nvGrpSpPr>
        <p:grpSpPr>
          <a:xfrm flipH="1">
            <a:off x="428625" y="1456405"/>
            <a:ext cx="4631138" cy="4631138"/>
            <a:chOff x="6364404" y="688572"/>
            <a:chExt cx="5398971" cy="5398971"/>
          </a:xfrm>
        </p:grpSpPr>
        <p:pic>
          <p:nvPicPr>
            <p:cNvPr id="5" name="Graphic 4">
              <a:extLst>
                <a:ext uri="{FF2B5EF4-FFF2-40B4-BE49-F238E27FC236}">
                  <a16:creationId xmlns:a16="http://schemas.microsoft.com/office/drawing/2014/main" id="{F0EA9041-DFBD-0DC8-66E1-193CA3018FF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V="1">
              <a:off x="6364404" y="3388057"/>
              <a:ext cx="2699486" cy="2699486"/>
            </a:xfrm>
            <a:prstGeom prst="rect">
              <a:avLst/>
            </a:prstGeom>
          </p:spPr>
        </p:pic>
        <p:pic>
          <p:nvPicPr>
            <p:cNvPr id="6" name="Graphic 5">
              <a:extLst>
                <a:ext uri="{FF2B5EF4-FFF2-40B4-BE49-F238E27FC236}">
                  <a16:creationId xmlns:a16="http://schemas.microsoft.com/office/drawing/2014/main" id="{14ADEFBA-0047-A23F-7A01-9D71C4274E6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9063889" y="688572"/>
              <a:ext cx="2699486" cy="2699486"/>
            </a:xfrm>
            <a:prstGeom prst="rect">
              <a:avLst/>
            </a:prstGeom>
          </p:spPr>
        </p:pic>
      </p:grpSp>
      <p:sp>
        <p:nvSpPr>
          <p:cNvPr id="7" name="Picture Placeholder 6">
            <a:extLst>
              <a:ext uri="{FF2B5EF4-FFF2-40B4-BE49-F238E27FC236}">
                <a16:creationId xmlns:a16="http://schemas.microsoft.com/office/drawing/2014/main" id="{4A8ACBE3-F84F-9311-A090-BF6945A40482}"/>
              </a:ext>
              <a:ext uri="{C183D7F6-B498-43B3-948B-1728B52AA6E4}">
                <adec:decorative xmlns:adec="http://schemas.microsoft.com/office/drawing/2017/decorative" val="1"/>
              </a:ext>
            </a:extLst>
          </p:cNvPr>
          <p:cNvSpPr>
            <a:spLocks noGrp="1" noChangeAspect="1"/>
          </p:cNvSpPr>
          <p:nvPr>
            <p:ph type="pic" sz="quarter" idx="11"/>
          </p:nvPr>
        </p:nvSpPr>
        <p:spPr>
          <a:xfrm>
            <a:off x="1358739" y="2390067"/>
            <a:ext cx="2765586" cy="2765584"/>
          </a:xfrm>
          <a:prstGeom prst="ellipse">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273263558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ircle curve quote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608C7D-CAC2-E061-16C4-46C8B746882D}"/>
              </a:ext>
            </a:extLst>
          </p:cNvPr>
          <p:cNvSpPr>
            <a:spLocks noGrp="1"/>
          </p:cNvSpPr>
          <p:nvPr>
            <p:ph type="title" hasCustomPrompt="1"/>
          </p:nvPr>
        </p:nvSpPr>
        <p:spPr>
          <a:xfrm>
            <a:off x="428624" y="-972518"/>
            <a:ext cx="11337925" cy="796568"/>
          </a:xfrm>
        </p:spPr>
        <p:txBody>
          <a:bodyPr anchor="b"/>
          <a:lstStyle>
            <a:lvl1pPr>
              <a:defRPr/>
            </a:lvl1pPr>
          </a:lstStyle>
          <a:p>
            <a:r>
              <a:rPr lang="en-US"/>
              <a:t>Title</a:t>
            </a:r>
          </a:p>
        </p:txBody>
      </p:sp>
      <p:sp>
        <p:nvSpPr>
          <p:cNvPr id="8" name="Rectangle 7">
            <a:extLst>
              <a:ext uri="{FF2B5EF4-FFF2-40B4-BE49-F238E27FC236}">
                <a16:creationId xmlns:a16="http://schemas.microsoft.com/office/drawing/2014/main" id="{E9A78271-D975-392F-26ED-9AF02A595AA3}"/>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7">
            <a:extLst>
              <a:ext uri="{FF2B5EF4-FFF2-40B4-BE49-F238E27FC236}">
                <a16:creationId xmlns:a16="http://schemas.microsoft.com/office/drawing/2014/main" id="{F0FEDF7D-16CB-CED7-A7AF-90CBDF7D6705}"/>
              </a:ext>
            </a:extLst>
          </p:cNvPr>
          <p:cNvSpPr>
            <a:spLocks noGrp="1"/>
          </p:cNvSpPr>
          <p:nvPr>
            <p:ph type="body" sz="quarter" idx="10" hasCustomPrompt="1"/>
          </p:nvPr>
        </p:nvSpPr>
        <p:spPr>
          <a:xfrm>
            <a:off x="6458857" y="477673"/>
            <a:ext cx="5304517" cy="5599278"/>
          </a:xfrm>
        </p:spPr>
        <p:txBody>
          <a:bodyPr wrap="square">
            <a:noAutofit/>
          </a:bodyPr>
          <a:lstStyle>
            <a:lvl1pPr marL="0" indent="0">
              <a:spcAft>
                <a:spcPts val="600"/>
              </a:spcAft>
              <a:buNone/>
              <a:defRPr sz="2000">
                <a:solidFill>
                  <a:schemeClr val="bg1"/>
                </a:solidFill>
                <a:latin typeface="+mn-lt"/>
              </a:defRPr>
            </a:lvl1pPr>
            <a:lvl2pPr marL="228600" indent="0">
              <a:buNone/>
              <a:defRPr/>
            </a:lvl2pPr>
            <a:lvl3pPr marL="457200" indent="0">
              <a:buNone/>
              <a:defRPr/>
            </a:lvl3pPr>
            <a:lvl4pPr marL="685800" indent="0">
              <a:buNone/>
              <a:defRPr/>
            </a:lvl4pPr>
            <a:lvl5pPr marL="914400" indent="0">
              <a:buNone/>
              <a:defRPr/>
            </a:lvl5pPr>
          </a:lstStyle>
          <a:p>
            <a:r>
              <a:rPr lang="en-US"/>
              <a:t>Quote/Body text</a:t>
            </a:r>
          </a:p>
        </p:txBody>
      </p:sp>
      <p:sp>
        <p:nvSpPr>
          <p:cNvPr id="2" name="Slide Number Placeholder 5">
            <a:extLst>
              <a:ext uri="{FF2B5EF4-FFF2-40B4-BE49-F238E27FC236}">
                <a16:creationId xmlns:a16="http://schemas.microsoft.com/office/drawing/2014/main" id="{512E530A-B778-4B96-FF9C-7B751B733D7B}"/>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sp>
        <p:nvSpPr>
          <p:cNvPr id="5" name="Graphique 10" descr="Atos logo">
            <a:extLst>
              <a:ext uri="{FF2B5EF4-FFF2-40B4-BE49-F238E27FC236}">
                <a16:creationId xmlns:a16="http://schemas.microsoft.com/office/drawing/2014/main" id="{025140E0-C2C6-A3A5-0B7E-678902A455D4}"/>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grpSp>
        <p:nvGrpSpPr>
          <p:cNvPr id="6" name="Group 5">
            <a:extLst>
              <a:ext uri="{FF2B5EF4-FFF2-40B4-BE49-F238E27FC236}">
                <a16:creationId xmlns:a16="http://schemas.microsoft.com/office/drawing/2014/main" id="{19778ECC-DF3B-21C8-2028-9C37F39EDD7F}"/>
              </a:ext>
              <a:ext uri="{C183D7F6-B498-43B3-948B-1728B52AA6E4}">
                <adec:decorative xmlns:adec="http://schemas.microsoft.com/office/drawing/2017/decorative" val="1"/>
              </a:ext>
            </a:extLst>
          </p:cNvPr>
          <p:cNvGrpSpPr/>
          <p:nvPr userDrawn="1"/>
        </p:nvGrpSpPr>
        <p:grpSpPr>
          <a:xfrm>
            <a:off x="428625" y="688572"/>
            <a:ext cx="5398971" cy="5398971"/>
            <a:chOff x="428625" y="688572"/>
            <a:chExt cx="5398971" cy="5398971"/>
          </a:xfrm>
        </p:grpSpPr>
        <p:pic>
          <p:nvPicPr>
            <p:cNvPr id="12" name="Graphic 11">
              <a:extLst>
                <a:ext uri="{FF2B5EF4-FFF2-40B4-BE49-F238E27FC236}">
                  <a16:creationId xmlns:a16="http://schemas.microsoft.com/office/drawing/2014/main" id="{DDD74B7C-D695-9400-9632-BD81C62538E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V="1">
              <a:off x="428625" y="3388057"/>
              <a:ext cx="2699486" cy="2699486"/>
            </a:xfrm>
            <a:prstGeom prst="rect">
              <a:avLst/>
            </a:prstGeom>
          </p:spPr>
        </p:pic>
        <p:pic>
          <p:nvPicPr>
            <p:cNvPr id="13" name="Graphic 12">
              <a:extLst>
                <a:ext uri="{FF2B5EF4-FFF2-40B4-BE49-F238E27FC236}">
                  <a16:creationId xmlns:a16="http://schemas.microsoft.com/office/drawing/2014/main" id="{867E329A-F569-FD2D-40BC-C949E9EC7C6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128110" y="688572"/>
              <a:ext cx="2699486" cy="2699486"/>
            </a:xfrm>
            <a:prstGeom prst="rect">
              <a:avLst/>
            </a:prstGeom>
          </p:spPr>
        </p:pic>
      </p:grpSp>
      <p:sp>
        <p:nvSpPr>
          <p:cNvPr id="7" name="Picture Placeholder 6">
            <a:extLst>
              <a:ext uri="{FF2B5EF4-FFF2-40B4-BE49-F238E27FC236}">
                <a16:creationId xmlns:a16="http://schemas.microsoft.com/office/drawing/2014/main" id="{7BB21A47-0ACD-51C0-D2C7-23A1141D8604}"/>
              </a:ext>
              <a:ext uri="{C183D7F6-B498-43B3-948B-1728B52AA6E4}">
                <adec:decorative xmlns:adec="http://schemas.microsoft.com/office/drawing/2017/decorative" val="1"/>
              </a:ext>
            </a:extLst>
          </p:cNvPr>
          <p:cNvSpPr>
            <a:spLocks noGrp="1" noChangeAspect="1"/>
          </p:cNvSpPr>
          <p:nvPr>
            <p:ph type="pic" sz="quarter" idx="11"/>
          </p:nvPr>
        </p:nvSpPr>
        <p:spPr>
          <a:xfrm>
            <a:off x="1516747" y="1776294"/>
            <a:ext cx="3218690" cy="3218688"/>
          </a:xfrm>
          <a:prstGeom prst="ellipse">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257236671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ircle curve quote 2">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5FD19C8-A9BF-5C73-C5BC-BA598A545343}"/>
              </a:ext>
              <a:ext uri="{C183D7F6-B498-43B3-948B-1728B52AA6E4}">
                <adec:decorative xmlns:adec="http://schemas.microsoft.com/office/drawing/2017/decorative" val="1"/>
              </a:ext>
            </a:extLst>
          </p:cNvPr>
          <p:cNvGrpSpPr/>
          <p:nvPr userDrawn="1"/>
        </p:nvGrpSpPr>
        <p:grpSpPr>
          <a:xfrm>
            <a:off x="428625" y="688572"/>
            <a:ext cx="5398971" cy="5398971"/>
            <a:chOff x="428625" y="688572"/>
            <a:chExt cx="5398971" cy="5398971"/>
          </a:xfrm>
        </p:grpSpPr>
        <p:pic>
          <p:nvPicPr>
            <p:cNvPr id="12" name="Graphic 11">
              <a:extLst>
                <a:ext uri="{FF2B5EF4-FFF2-40B4-BE49-F238E27FC236}">
                  <a16:creationId xmlns:a16="http://schemas.microsoft.com/office/drawing/2014/main" id="{DDD74B7C-D695-9400-9632-BD81C62538E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V="1">
              <a:off x="428625" y="3388057"/>
              <a:ext cx="2699486" cy="2699486"/>
            </a:xfrm>
            <a:prstGeom prst="rect">
              <a:avLst/>
            </a:prstGeom>
          </p:spPr>
        </p:pic>
        <p:pic>
          <p:nvPicPr>
            <p:cNvPr id="13" name="Graphic 12">
              <a:extLst>
                <a:ext uri="{FF2B5EF4-FFF2-40B4-BE49-F238E27FC236}">
                  <a16:creationId xmlns:a16="http://schemas.microsoft.com/office/drawing/2014/main" id="{867E329A-F569-FD2D-40BC-C949E9EC7C6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128110" y="688572"/>
              <a:ext cx="2699486" cy="2699486"/>
            </a:xfrm>
            <a:prstGeom prst="rect">
              <a:avLst/>
            </a:prstGeom>
          </p:spPr>
        </p:pic>
      </p:grpSp>
      <p:sp>
        <p:nvSpPr>
          <p:cNvPr id="7" name="Title 6">
            <a:extLst>
              <a:ext uri="{FF2B5EF4-FFF2-40B4-BE49-F238E27FC236}">
                <a16:creationId xmlns:a16="http://schemas.microsoft.com/office/drawing/2014/main" id="{571E8B8B-07EF-1513-B4C6-C31171443239}"/>
              </a:ext>
            </a:extLst>
          </p:cNvPr>
          <p:cNvSpPr>
            <a:spLocks noGrp="1"/>
          </p:cNvSpPr>
          <p:nvPr>
            <p:ph type="title" hasCustomPrompt="1"/>
          </p:nvPr>
        </p:nvSpPr>
        <p:spPr>
          <a:xfrm>
            <a:off x="1518765" y="1778713"/>
            <a:ext cx="3218690" cy="3218688"/>
          </a:xfrm>
        </p:spPr>
        <p:txBody>
          <a:bodyPr anchor="ctr"/>
          <a:lstStyle>
            <a:lvl1pPr algn="ctr">
              <a:defRPr>
                <a:solidFill>
                  <a:schemeClr val="accent3"/>
                </a:solidFill>
              </a:defRPr>
            </a:lvl1pPr>
          </a:lstStyle>
          <a:p>
            <a:r>
              <a:rPr lang="en-US"/>
              <a:t>Title example </a:t>
            </a:r>
            <a:br>
              <a:rPr lang="en-US"/>
            </a:br>
            <a:r>
              <a:rPr lang="en-US"/>
              <a:t>over two lines</a:t>
            </a:r>
          </a:p>
        </p:txBody>
      </p:sp>
      <p:sp>
        <p:nvSpPr>
          <p:cNvPr id="8" name="Rectangle 7">
            <a:extLst>
              <a:ext uri="{FF2B5EF4-FFF2-40B4-BE49-F238E27FC236}">
                <a16:creationId xmlns:a16="http://schemas.microsoft.com/office/drawing/2014/main" id="{E9A78271-D975-392F-26ED-9AF02A595AA3}"/>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7">
            <a:extLst>
              <a:ext uri="{FF2B5EF4-FFF2-40B4-BE49-F238E27FC236}">
                <a16:creationId xmlns:a16="http://schemas.microsoft.com/office/drawing/2014/main" id="{F0FEDF7D-16CB-CED7-A7AF-90CBDF7D6705}"/>
              </a:ext>
            </a:extLst>
          </p:cNvPr>
          <p:cNvSpPr>
            <a:spLocks noGrp="1"/>
          </p:cNvSpPr>
          <p:nvPr>
            <p:ph type="body" sz="quarter" idx="10" hasCustomPrompt="1"/>
          </p:nvPr>
        </p:nvSpPr>
        <p:spPr>
          <a:xfrm>
            <a:off x="6458857" y="477673"/>
            <a:ext cx="5304517" cy="5599278"/>
          </a:xfrm>
        </p:spPr>
        <p:txBody>
          <a:bodyPr wrap="square">
            <a:noAutofit/>
          </a:bodyPr>
          <a:lstStyle>
            <a:lvl1pPr marL="0" indent="0">
              <a:spcAft>
                <a:spcPts val="600"/>
              </a:spcAft>
              <a:buNone/>
              <a:defRPr sz="2000">
                <a:solidFill>
                  <a:schemeClr val="bg1"/>
                </a:solidFill>
                <a:latin typeface="+mn-lt"/>
              </a:defRPr>
            </a:lvl1pPr>
            <a:lvl2pPr marL="228600" indent="0">
              <a:buNone/>
              <a:defRPr/>
            </a:lvl2pPr>
            <a:lvl3pPr marL="457200" indent="0">
              <a:buNone/>
              <a:defRPr/>
            </a:lvl3pPr>
            <a:lvl4pPr marL="685800" indent="0">
              <a:buNone/>
              <a:defRPr/>
            </a:lvl4pPr>
            <a:lvl5pPr marL="914400" indent="0">
              <a:buNone/>
              <a:defRPr/>
            </a:lvl5pPr>
          </a:lstStyle>
          <a:p>
            <a:r>
              <a:rPr lang="en-US"/>
              <a:t>Quote/Body text</a:t>
            </a:r>
          </a:p>
        </p:txBody>
      </p:sp>
      <p:sp>
        <p:nvSpPr>
          <p:cNvPr id="2" name="Slide Number Placeholder 5">
            <a:extLst>
              <a:ext uri="{FF2B5EF4-FFF2-40B4-BE49-F238E27FC236}">
                <a16:creationId xmlns:a16="http://schemas.microsoft.com/office/drawing/2014/main" id="{9D9D97E0-3D8D-7FAB-987B-9840782C00B0}"/>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sp>
        <p:nvSpPr>
          <p:cNvPr id="5" name="Graphique 10" descr="Atos logo">
            <a:extLst>
              <a:ext uri="{FF2B5EF4-FFF2-40B4-BE49-F238E27FC236}">
                <a16:creationId xmlns:a16="http://schemas.microsoft.com/office/drawing/2014/main" id="{025140E0-C2C6-A3A5-0B7E-678902A455D4}"/>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3867814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6">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97919D9-2989-3289-BE2F-126C2433837B}"/>
              </a:ext>
              <a:ext uri="{C183D7F6-B498-43B3-948B-1728B52AA6E4}">
                <adec:decorative xmlns:adec="http://schemas.microsoft.com/office/drawing/2017/decorative" val="1"/>
              </a:ext>
            </a:extLst>
          </p:cNvPr>
          <p:cNvSpPr/>
          <p:nvPr userDrawn="1"/>
        </p:nvSpPr>
        <p:spPr>
          <a:xfrm>
            <a:off x="0" y="0"/>
            <a:ext cx="12192000" cy="6857556"/>
          </a:xfrm>
          <a:custGeom>
            <a:avLst/>
            <a:gdLst>
              <a:gd name="connsiteX0" fmla="*/ 12192000 w 12192000"/>
              <a:gd name="connsiteY0" fmla="*/ 2782174 h 6857556"/>
              <a:gd name="connsiteX1" fmla="*/ 12192000 w 12192000"/>
              <a:gd name="connsiteY1" fmla="*/ 6857556 h 6857556"/>
              <a:gd name="connsiteX2" fmla="*/ 8111311 w 12192000"/>
              <a:gd name="connsiteY2" fmla="*/ 6857556 h 6857556"/>
              <a:gd name="connsiteX3" fmla="*/ 8113342 w 12192000"/>
              <a:gd name="connsiteY3" fmla="*/ 6733493 h 6857556"/>
              <a:gd name="connsiteX4" fmla="*/ 12064704 w 12192000"/>
              <a:gd name="connsiteY4" fmla="*/ 2783524 h 6857556"/>
              <a:gd name="connsiteX5" fmla="*/ 0 w 12192000"/>
              <a:gd name="connsiteY5" fmla="*/ 0 h 6857556"/>
              <a:gd name="connsiteX6" fmla="*/ 12192000 w 12192000"/>
              <a:gd name="connsiteY6" fmla="*/ 0 h 6857556"/>
              <a:gd name="connsiteX7" fmla="*/ 12192000 w 12192000"/>
              <a:gd name="connsiteY7" fmla="*/ 444 h 6857556"/>
              <a:gd name="connsiteX8" fmla="*/ 11867550 w 12192000"/>
              <a:gd name="connsiteY8" fmla="*/ 4015 h 6857556"/>
              <a:gd name="connsiteX9" fmla="*/ 7200902 w 12192000"/>
              <a:gd name="connsiteY9" fmla="*/ 2159000 h 6857556"/>
              <a:gd name="connsiteX10" fmla="*/ 5337672 w 12192000"/>
              <a:gd name="connsiteY10" fmla="*/ 6585644 h 6857556"/>
              <a:gd name="connsiteX11" fmla="*/ 5334507 w 12192000"/>
              <a:gd name="connsiteY11" fmla="*/ 6857556 h 6857556"/>
              <a:gd name="connsiteX12" fmla="*/ 0 w 12192000"/>
              <a:gd name="connsiteY12" fmla="*/ 6857556 h 685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57556">
                <a:moveTo>
                  <a:pt x="12192000" y="2782174"/>
                </a:moveTo>
                <a:lnTo>
                  <a:pt x="12192000" y="6857556"/>
                </a:lnTo>
                <a:lnTo>
                  <a:pt x="8111311" y="6857556"/>
                </a:lnTo>
                <a:lnTo>
                  <a:pt x="8113342" y="6733493"/>
                </a:lnTo>
                <a:cubicBezTo>
                  <a:pt x="8205095" y="4482559"/>
                  <a:pt x="9974251" y="2857766"/>
                  <a:pt x="12064704" y="2783524"/>
                </a:cubicBezTo>
                <a:close/>
                <a:moveTo>
                  <a:pt x="0" y="0"/>
                </a:moveTo>
                <a:lnTo>
                  <a:pt x="12192000" y="0"/>
                </a:lnTo>
                <a:lnTo>
                  <a:pt x="12192000" y="444"/>
                </a:lnTo>
                <a:lnTo>
                  <a:pt x="11867550" y="4015"/>
                </a:lnTo>
                <a:cubicBezTo>
                  <a:pt x="10051432" y="76082"/>
                  <a:pt x="8371914" y="919580"/>
                  <a:pt x="7200902" y="2159000"/>
                </a:cubicBezTo>
                <a:cubicBezTo>
                  <a:pt x="6035842" y="3386514"/>
                  <a:pt x="5395007" y="5006228"/>
                  <a:pt x="5337672" y="6585644"/>
                </a:cubicBezTo>
                <a:lnTo>
                  <a:pt x="5334507" y="6857556"/>
                </a:lnTo>
                <a:lnTo>
                  <a:pt x="0" y="6857556"/>
                </a:ln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itle 4">
            <a:extLst>
              <a:ext uri="{FF2B5EF4-FFF2-40B4-BE49-F238E27FC236}">
                <a16:creationId xmlns:a16="http://schemas.microsoft.com/office/drawing/2014/main" id="{A9E4E46B-8E80-22D6-A4AA-962991575ACA}"/>
              </a:ext>
            </a:extLst>
          </p:cNvPr>
          <p:cNvSpPr>
            <a:spLocks noGrp="1"/>
          </p:cNvSpPr>
          <p:nvPr>
            <p:ph type="title" hasCustomPrompt="1"/>
          </p:nvPr>
        </p:nvSpPr>
        <p:spPr>
          <a:xfrm>
            <a:off x="428625" y="530715"/>
            <a:ext cx="6766560" cy="1554480"/>
          </a:xfrm>
        </p:spPr>
        <p:txBody>
          <a:bodyPr anchor="b"/>
          <a:lstStyle>
            <a:lvl1pPr>
              <a:spcAft>
                <a:spcPts val="300"/>
              </a:spcAft>
              <a:defRPr lang="en-US" sz="4400" kern="1200" dirty="0">
                <a:solidFill>
                  <a:schemeClr val="bg1"/>
                </a:solidFill>
                <a:latin typeface="+mj-lt"/>
                <a:ea typeface="+mn-ea"/>
                <a:cs typeface="+mn-cs"/>
              </a:defRPr>
            </a:lvl1pPr>
          </a:lstStyle>
          <a:p>
            <a:r>
              <a:rPr lang="en-US"/>
              <a:t>Presentation title</a:t>
            </a:r>
          </a:p>
        </p:txBody>
      </p:sp>
      <p:sp>
        <p:nvSpPr>
          <p:cNvPr id="11" name="Text Placeholder 8">
            <a:extLst>
              <a:ext uri="{FF2B5EF4-FFF2-40B4-BE49-F238E27FC236}">
                <a16:creationId xmlns:a16="http://schemas.microsoft.com/office/drawing/2014/main" id="{B4B312D9-45D5-76C3-38DD-AA18B93BFBDB}"/>
              </a:ext>
            </a:extLst>
          </p:cNvPr>
          <p:cNvSpPr>
            <a:spLocks noGrp="1"/>
          </p:cNvSpPr>
          <p:nvPr>
            <p:ph type="body" sz="quarter" idx="13" hasCustomPrompt="1"/>
          </p:nvPr>
        </p:nvSpPr>
        <p:spPr>
          <a:xfrm>
            <a:off x="428625" y="2082422"/>
            <a:ext cx="6766560" cy="1216152"/>
          </a:xfrm>
        </p:spPr>
        <p:txBody>
          <a:bodyPr/>
          <a:lstStyle>
            <a:lvl1pPr marL="0" indent="0">
              <a:buNone/>
              <a:defRPr sz="3200">
                <a:solidFill>
                  <a:schemeClr val="accent3"/>
                </a:solidFill>
                <a:latin typeface="+mj-lt"/>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Subtitle</a:t>
            </a:r>
          </a:p>
        </p:txBody>
      </p:sp>
      <p:sp>
        <p:nvSpPr>
          <p:cNvPr id="12" name="Text Placeholder 9">
            <a:extLst>
              <a:ext uri="{FF2B5EF4-FFF2-40B4-BE49-F238E27FC236}">
                <a16:creationId xmlns:a16="http://schemas.microsoft.com/office/drawing/2014/main" id="{7D2D5D63-E8BA-926E-F60F-3C489D1CF733}"/>
              </a:ext>
            </a:extLst>
          </p:cNvPr>
          <p:cNvSpPr>
            <a:spLocks noGrp="1"/>
          </p:cNvSpPr>
          <p:nvPr>
            <p:ph type="body" sz="quarter" idx="15" hasCustomPrompt="1"/>
          </p:nvPr>
        </p:nvSpPr>
        <p:spPr>
          <a:xfrm>
            <a:off x="428625" y="4765675"/>
            <a:ext cx="3995928" cy="969264"/>
          </a:xfrm>
        </p:spPr>
        <p:txBody>
          <a:bodyPr/>
          <a:lstStyle>
            <a:lvl1pPr marL="0" indent="0">
              <a:buNone/>
              <a:defRPr lang="en-US" sz="1800" kern="1200" dirty="0">
                <a:solidFill>
                  <a:schemeClr val="bg1"/>
                </a:solidFill>
                <a:latin typeface="+mn-lt"/>
                <a:ea typeface="+mn-ea"/>
                <a:cs typeface="+mn-cs"/>
              </a:defRPr>
            </a:lvl1pPr>
          </a:lstStyle>
          <a:p>
            <a:pPr lvl="0"/>
            <a:r>
              <a:rPr lang="en-US"/>
              <a:t>Date</a:t>
            </a:r>
          </a:p>
        </p:txBody>
      </p:sp>
      <p:sp>
        <p:nvSpPr>
          <p:cNvPr id="4" name="Graphique 10" descr="Atos logo">
            <a:extLst>
              <a:ext uri="{FF2B5EF4-FFF2-40B4-BE49-F238E27FC236}">
                <a16:creationId xmlns:a16="http://schemas.microsoft.com/office/drawing/2014/main" id="{090DB5EA-F397-D75A-9B05-13145E2FB4AB}"/>
              </a:ext>
            </a:extLst>
          </p:cNvPr>
          <p:cNvSpPr>
            <a:spLocks noChangeAspect="1"/>
          </p:cNvSpPr>
          <p:nvPr userDrawn="1"/>
        </p:nvSpPr>
        <p:spPr>
          <a:xfrm>
            <a:off x="9848292" y="5921362"/>
            <a:ext cx="1920640" cy="587312"/>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5" name="Picture Placeholder 19">
            <a:extLst>
              <a:ext uri="{FF2B5EF4-FFF2-40B4-BE49-F238E27FC236}">
                <a16:creationId xmlns:a16="http://schemas.microsoft.com/office/drawing/2014/main" id="{4EB1A4FF-FDF0-957E-95CD-5A9D268651E0}"/>
              </a:ext>
              <a:ext uri="{C183D7F6-B498-43B3-948B-1728B52AA6E4}">
                <adec:decorative xmlns:adec="http://schemas.microsoft.com/office/drawing/2017/decorative" val="1"/>
              </a:ext>
            </a:extLst>
          </p:cNvPr>
          <p:cNvSpPr>
            <a:spLocks noGrp="1"/>
          </p:cNvSpPr>
          <p:nvPr>
            <p:ph type="pic" sz="quarter" idx="11"/>
          </p:nvPr>
        </p:nvSpPr>
        <p:spPr>
          <a:xfrm>
            <a:off x="5327891" y="0"/>
            <a:ext cx="6864109" cy="6857556"/>
          </a:xfrm>
          <a:custGeom>
            <a:avLst/>
            <a:gdLst>
              <a:gd name="connsiteX0" fmla="*/ 6506104 w 6864109"/>
              <a:gd name="connsiteY0" fmla="*/ 0 h 6857556"/>
              <a:gd name="connsiteX1" fmla="*/ 6864109 w 6864109"/>
              <a:gd name="connsiteY1" fmla="*/ 0 h 6857556"/>
              <a:gd name="connsiteX2" fmla="*/ 6864109 w 6864109"/>
              <a:gd name="connsiteY2" fmla="*/ 2786711 h 6857556"/>
              <a:gd name="connsiteX3" fmla="*/ 6672538 w 6864109"/>
              <a:gd name="connsiteY3" fmla="*/ 2791014 h 6857556"/>
              <a:gd name="connsiteX4" fmla="*/ 2795144 w 6864109"/>
              <a:gd name="connsiteY4" fmla="*/ 6732301 h 6857556"/>
              <a:gd name="connsiteX5" fmla="*/ 2793538 w 6864109"/>
              <a:gd name="connsiteY5" fmla="*/ 6857556 h 6857556"/>
              <a:gd name="connsiteX6" fmla="*/ 0 w 6864109"/>
              <a:gd name="connsiteY6" fmla="*/ 6857556 h 6857556"/>
              <a:gd name="connsiteX7" fmla="*/ 3187 w 6864109"/>
              <a:gd name="connsiteY7" fmla="*/ 6583730 h 6857556"/>
              <a:gd name="connsiteX8" fmla="*/ 1867893 w 6864109"/>
              <a:gd name="connsiteY8" fmla="*/ 2154240 h 6857556"/>
              <a:gd name="connsiteX9" fmla="*/ 6199142 w 6864109"/>
              <a:gd name="connsiteY9" fmla="*/ 20346 h 685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4109" h="6857556">
                <a:moveTo>
                  <a:pt x="6506104" y="0"/>
                </a:moveTo>
                <a:lnTo>
                  <a:pt x="6864109" y="0"/>
                </a:lnTo>
                <a:lnTo>
                  <a:pt x="6864109" y="2786711"/>
                </a:lnTo>
                <a:lnTo>
                  <a:pt x="6672538" y="2791014"/>
                </a:lnTo>
                <a:cubicBezTo>
                  <a:pt x="4664767" y="2886626"/>
                  <a:pt x="2879590" y="4485245"/>
                  <a:pt x="2795144" y="6732301"/>
                </a:cubicBezTo>
                <a:lnTo>
                  <a:pt x="2793538" y="6857556"/>
                </a:lnTo>
                <a:lnTo>
                  <a:pt x="0" y="6857556"/>
                </a:lnTo>
                <a:lnTo>
                  <a:pt x="3187" y="6583730"/>
                </a:lnTo>
                <a:cubicBezTo>
                  <a:pt x="60566" y="5003298"/>
                  <a:pt x="701910" y="3382544"/>
                  <a:pt x="1867893" y="2154240"/>
                </a:cubicBezTo>
                <a:cubicBezTo>
                  <a:pt x="2966588" y="991538"/>
                  <a:pt x="4512566" y="177036"/>
                  <a:pt x="6199142" y="20346"/>
                </a:cubicBezTo>
                <a:close/>
              </a:path>
            </a:pathLst>
          </a:custGeom>
        </p:spPr>
        <p:txBody>
          <a:bodyPr wrap="square" tIns="0" rIns="457200" bIns="822960" anchor="ctr">
            <a:noAutofit/>
          </a:bodyPr>
          <a:lstStyle>
            <a:lvl1pPr marL="0" indent="0" algn="ctr">
              <a:buNone/>
              <a:defRPr>
                <a:solidFill>
                  <a:schemeClr val="accent3"/>
                </a:solidFill>
              </a:defRPr>
            </a:lvl1pPr>
          </a:lstStyle>
          <a:p>
            <a:r>
              <a:rPr lang="en-US"/>
              <a:t>Click icon to add picture</a:t>
            </a:r>
          </a:p>
        </p:txBody>
      </p:sp>
    </p:spTree>
    <p:extLst>
      <p:ext uri="{BB962C8B-B14F-4D97-AF65-F5344CB8AC3E}">
        <p14:creationId xmlns:p14="http://schemas.microsoft.com/office/powerpoint/2010/main" val="13967564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ircle curve quote 3">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01E3036-17F2-B2D8-A1D0-CDDB9D0DD68D}"/>
              </a:ext>
              <a:ext uri="{C183D7F6-B498-43B3-948B-1728B52AA6E4}">
                <adec:decorative xmlns:adec="http://schemas.microsoft.com/office/drawing/2017/decorative" val="1"/>
              </a:ext>
            </a:extLst>
          </p:cNvPr>
          <p:cNvGrpSpPr/>
          <p:nvPr userDrawn="1"/>
        </p:nvGrpSpPr>
        <p:grpSpPr>
          <a:xfrm>
            <a:off x="0" y="0"/>
            <a:ext cx="6096000" cy="6858000"/>
            <a:chOff x="0" y="0"/>
            <a:chExt cx="6096000" cy="6858000"/>
          </a:xfrm>
        </p:grpSpPr>
        <p:sp>
          <p:nvSpPr>
            <p:cNvPr id="8" name="Rectangle 7">
              <a:extLst>
                <a:ext uri="{FF2B5EF4-FFF2-40B4-BE49-F238E27FC236}">
                  <a16:creationId xmlns:a16="http://schemas.microsoft.com/office/drawing/2014/main" id="{E9A78271-D975-392F-26ED-9AF02A595AA3}"/>
                </a:ext>
                <a:ext uri="{C183D7F6-B498-43B3-948B-1728B52AA6E4}">
                  <adec:decorative xmlns:adec="http://schemas.microsoft.com/office/drawing/2017/decorative" val="1"/>
                </a:ext>
              </a:extLst>
            </p:cNvPr>
            <p:cNvSpPr/>
            <p:nvPr userDrawn="1"/>
          </p:nvSpPr>
          <p:spPr>
            <a:xfrm>
              <a:off x="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95FD19C8-A9BF-5C73-C5BC-BA598A545343}"/>
                </a:ext>
                <a:ext uri="{C183D7F6-B498-43B3-948B-1728B52AA6E4}">
                  <adec:decorative xmlns:adec="http://schemas.microsoft.com/office/drawing/2017/decorative" val="1"/>
                </a:ext>
              </a:extLst>
            </p:cNvPr>
            <p:cNvGrpSpPr/>
            <p:nvPr userDrawn="1"/>
          </p:nvGrpSpPr>
          <p:grpSpPr>
            <a:xfrm>
              <a:off x="428625" y="688572"/>
              <a:ext cx="5398971" cy="5398971"/>
              <a:chOff x="428625" y="688572"/>
              <a:chExt cx="5398971" cy="5398971"/>
            </a:xfrm>
          </p:grpSpPr>
          <p:pic>
            <p:nvPicPr>
              <p:cNvPr id="12" name="Graphic 11">
                <a:extLst>
                  <a:ext uri="{FF2B5EF4-FFF2-40B4-BE49-F238E27FC236}">
                    <a16:creationId xmlns:a16="http://schemas.microsoft.com/office/drawing/2014/main" id="{DDD74B7C-D695-9400-9632-BD81C62538E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V="1">
                <a:off x="428625" y="3388057"/>
                <a:ext cx="2699486" cy="2699486"/>
              </a:xfrm>
              <a:prstGeom prst="rect">
                <a:avLst/>
              </a:prstGeom>
            </p:spPr>
          </p:pic>
          <p:pic>
            <p:nvPicPr>
              <p:cNvPr id="13" name="Graphic 12">
                <a:extLst>
                  <a:ext uri="{FF2B5EF4-FFF2-40B4-BE49-F238E27FC236}">
                    <a16:creationId xmlns:a16="http://schemas.microsoft.com/office/drawing/2014/main" id="{867E329A-F569-FD2D-40BC-C949E9EC7C6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128110" y="688572"/>
                <a:ext cx="2699486" cy="2699486"/>
              </a:xfrm>
              <a:prstGeom prst="rect">
                <a:avLst/>
              </a:prstGeom>
            </p:spPr>
          </p:pic>
        </p:grpSp>
      </p:grpSp>
      <p:sp>
        <p:nvSpPr>
          <p:cNvPr id="7" name="Title 6">
            <a:extLst>
              <a:ext uri="{FF2B5EF4-FFF2-40B4-BE49-F238E27FC236}">
                <a16:creationId xmlns:a16="http://schemas.microsoft.com/office/drawing/2014/main" id="{571E8B8B-07EF-1513-B4C6-C31171443239}"/>
              </a:ext>
            </a:extLst>
          </p:cNvPr>
          <p:cNvSpPr>
            <a:spLocks noGrp="1"/>
          </p:cNvSpPr>
          <p:nvPr>
            <p:ph type="title" hasCustomPrompt="1"/>
          </p:nvPr>
        </p:nvSpPr>
        <p:spPr>
          <a:xfrm>
            <a:off x="1518765" y="1778713"/>
            <a:ext cx="3218690" cy="3218688"/>
          </a:xfrm>
        </p:spPr>
        <p:txBody>
          <a:bodyPr anchor="ctr"/>
          <a:lstStyle>
            <a:lvl1pPr algn="ctr">
              <a:defRPr sz="3200">
                <a:solidFill>
                  <a:schemeClr val="bg1"/>
                </a:solidFill>
              </a:defRPr>
            </a:lvl1pPr>
          </a:lstStyle>
          <a:p>
            <a:r>
              <a:rPr lang="en-US"/>
              <a:t>Presentation</a:t>
            </a:r>
            <a:br>
              <a:rPr lang="en-US"/>
            </a:br>
            <a:r>
              <a:rPr lang="en-US"/>
              <a:t>title</a:t>
            </a:r>
          </a:p>
        </p:txBody>
      </p:sp>
      <p:sp>
        <p:nvSpPr>
          <p:cNvPr id="4" name="Text Placeholder 7">
            <a:extLst>
              <a:ext uri="{FF2B5EF4-FFF2-40B4-BE49-F238E27FC236}">
                <a16:creationId xmlns:a16="http://schemas.microsoft.com/office/drawing/2014/main" id="{F0FEDF7D-16CB-CED7-A7AF-90CBDF7D6705}"/>
              </a:ext>
            </a:extLst>
          </p:cNvPr>
          <p:cNvSpPr>
            <a:spLocks noGrp="1"/>
          </p:cNvSpPr>
          <p:nvPr>
            <p:ph type="body" sz="quarter" idx="10" hasCustomPrompt="1"/>
          </p:nvPr>
        </p:nvSpPr>
        <p:spPr>
          <a:xfrm>
            <a:off x="6458857" y="477673"/>
            <a:ext cx="5304517" cy="5599278"/>
          </a:xfrm>
        </p:spPr>
        <p:txBody>
          <a:bodyPr wrap="square">
            <a:noAutofit/>
          </a:bodyPr>
          <a:lstStyle>
            <a:lvl1pPr marL="0" indent="0">
              <a:spcAft>
                <a:spcPts val="600"/>
              </a:spcAft>
              <a:buNone/>
              <a:defRPr sz="2000">
                <a:solidFill>
                  <a:schemeClr val="accent3"/>
                </a:solidFill>
                <a:latin typeface="+mn-lt"/>
              </a:defRPr>
            </a:lvl1pPr>
            <a:lvl2pPr marL="228600" indent="0">
              <a:buNone/>
              <a:defRPr/>
            </a:lvl2pPr>
            <a:lvl3pPr marL="457200" indent="0">
              <a:buNone/>
              <a:defRPr/>
            </a:lvl3pPr>
            <a:lvl4pPr marL="685800" indent="0">
              <a:buNone/>
              <a:defRPr/>
            </a:lvl4pPr>
            <a:lvl5pPr marL="914400" indent="0">
              <a:buNone/>
              <a:defRPr/>
            </a:lvl5pPr>
          </a:lstStyle>
          <a:p>
            <a:r>
              <a:rPr lang="en-US"/>
              <a:t>Quote/Body text</a:t>
            </a:r>
          </a:p>
        </p:txBody>
      </p:sp>
    </p:spTree>
    <p:extLst>
      <p:ext uri="{BB962C8B-B14F-4D97-AF65-F5344CB8AC3E}">
        <p14:creationId xmlns:p14="http://schemas.microsoft.com/office/powerpoint/2010/main" val="40144856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orizontal imag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249094-6A68-D834-0DBC-9A7F16E75AD2}"/>
              </a:ext>
            </a:extLst>
          </p:cNvPr>
          <p:cNvSpPr>
            <a:spLocks noGrp="1"/>
          </p:cNvSpPr>
          <p:nvPr>
            <p:ph type="title" hasCustomPrompt="1"/>
          </p:nvPr>
        </p:nvSpPr>
        <p:spPr>
          <a:xfrm>
            <a:off x="428623" y="4548851"/>
            <a:ext cx="3622941" cy="1528100"/>
          </a:xfrm>
        </p:spPr>
        <p:txBody>
          <a:bodyPr/>
          <a:lstStyle>
            <a:lvl1pPr>
              <a:defRPr/>
            </a:lvl1pPr>
          </a:lstStyle>
          <a:p>
            <a:pPr lvl="0"/>
            <a:r>
              <a:rPr lang="en-US"/>
              <a:t>Presentation title</a:t>
            </a:r>
          </a:p>
        </p:txBody>
      </p:sp>
      <p:sp>
        <p:nvSpPr>
          <p:cNvPr id="15" name="Text Placeholder 13">
            <a:extLst>
              <a:ext uri="{FF2B5EF4-FFF2-40B4-BE49-F238E27FC236}">
                <a16:creationId xmlns:a16="http://schemas.microsoft.com/office/drawing/2014/main" id="{0857F230-011F-060B-4FB1-562515D958C8}"/>
              </a:ext>
            </a:extLst>
          </p:cNvPr>
          <p:cNvSpPr>
            <a:spLocks noGrp="1"/>
          </p:cNvSpPr>
          <p:nvPr>
            <p:ph type="body" sz="quarter" idx="12" hasCustomPrompt="1"/>
          </p:nvPr>
        </p:nvSpPr>
        <p:spPr>
          <a:xfrm>
            <a:off x="4284529" y="2899336"/>
            <a:ext cx="3622941" cy="3177613"/>
          </a:xfrm>
        </p:spPr>
        <p:txBody>
          <a:bodyPr/>
          <a:lstStyle>
            <a:lvl1pPr marL="0" indent="0">
              <a:spcAft>
                <a:spcPts val="300"/>
              </a:spcAft>
              <a:buNone/>
              <a:defRPr sz="1600">
                <a:solidFill>
                  <a:schemeClr val="accent3"/>
                </a:solidFill>
                <a:latin typeface="+mj-lt"/>
              </a:defRPr>
            </a:lvl1pPr>
            <a:lvl2pPr marL="182880" indent="-182880">
              <a:spcAft>
                <a:spcPts val="300"/>
              </a:spcAft>
              <a:buFont typeface="Arial" panose="020B0604020202020204" pitchFamily="34" charset="0"/>
              <a:buChar char="•"/>
              <a:defRPr sz="1400"/>
            </a:lvl2pPr>
          </a:lstStyle>
          <a:p>
            <a:pPr lvl="0"/>
            <a:r>
              <a:rPr lang="en-US"/>
              <a:t>Text to come</a:t>
            </a:r>
          </a:p>
          <a:p>
            <a:pPr lvl="1"/>
            <a:r>
              <a:rPr lang="en-US"/>
              <a:t>Text to come</a:t>
            </a:r>
          </a:p>
        </p:txBody>
      </p:sp>
      <p:sp>
        <p:nvSpPr>
          <p:cNvPr id="17" name="Text Placeholder 13">
            <a:extLst>
              <a:ext uri="{FF2B5EF4-FFF2-40B4-BE49-F238E27FC236}">
                <a16:creationId xmlns:a16="http://schemas.microsoft.com/office/drawing/2014/main" id="{1A32E384-2A06-73AA-FF5C-EEF843B9C278}"/>
              </a:ext>
            </a:extLst>
          </p:cNvPr>
          <p:cNvSpPr>
            <a:spLocks noGrp="1"/>
          </p:cNvSpPr>
          <p:nvPr>
            <p:ph type="body" sz="quarter" idx="13" hasCustomPrompt="1"/>
          </p:nvPr>
        </p:nvSpPr>
        <p:spPr>
          <a:xfrm>
            <a:off x="8140436" y="2899336"/>
            <a:ext cx="3622941" cy="3177613"/>
          </a:xfrm>
        </p:spPr>
        <p:txBody>
          <a:bodyPr/>
          <a:lstStyle>
            <a:lvl1pPr marL="0" indent="0">
              <a:spcAft>
                <a:spcPts val="300"/>
              </a:spcAft>
              <a:buNone/>
              <a:defRPr sz="1600">
                <a:solidFill>
                  <a:schemeClr val="accent3"/>
                </a:solidFill>
                <a:latin typeface="+mj-lt"/>
              </a:defRPr>
            </a:lvl1pPr>
            <a:lvl2pPr marL="182880" indent="-182880">
              <a:spcAft>
                <a:spcPts val="300"/>
              </a:spcAft>
              <a:buFont typeface="Arial" panose="020B0604020202020204" pitchFamily="34" charset="0"/>
              <a:buChar char="•"/>
              <a:defRPr sz="1400"/>
            </a:lvl2pPr>
          </a:lstStyle>
          <a:p>
            <a:pPr lvl="0"/>
            <a:r>
              <a:rPr lang="en-US"/>
              <a:t>Text to come</a:t>
            </a:r>
          </a:p>
          <a:p>
            <a:pPr lvl="1"/>
            <a:r>
              <a:rPr lang="en-US"/>
              <a:t>Text to come</a:t>
            </a:r>
          </a:p>
        </p:txBody>
      </p:sp>
      <p:sp>
        <p:nvSpPr>
          <p:cNvPr id="2" name="Slide Number Placeholder 5">
            <a:extLst>
              <a:ext uri="{FF2B5EF4-FFF2-40B4-BE49-F238E27FC236}">
                <a16:creationId xmlns:a16="http://schemas.microsoft.com/office/drawing/2014/main" id="{9D9D97E0-3D8D-7FAB-987B-9840782C00B0}"/>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sp>
        <p:nvSpPr>
          <p:cNvPr id="9" name="Picture Placeholder 8">
            <a:extLst>
              <a:ext uri="{FF2B5EF4-FFF2-40B4-BE49-F238E27FC236}">
                <a16:creationId xmlns:a16="http://schemas.microsoft.com/office/drawing/2014/main" id="{74402166-D4C7-46DF-2D53-A61654BC1272}"/>
              </a:ext>
              <a:ext uri="{C183D7F6-B498-43B3-948B-1728B52AA6E4}">
                <adec:decorative xmlns:adec="http://schemas.microsoft.com/office/drawing/2017/decorative" val="1"/>
              </a:ext>
            </a:extLst>
          </p:cNvPr>
          <p:cNvSpPr>
            <a:spLocks noGrp="1"/>
          </p:cNvSpPr>
          <p:nvPr>
            <p:ph type="pic" sz="quarter" idx="10" hasCustomPrompt="1"/>
          </p:nvPr>
        </p:nvSpPr>
        <p:spPr>
          <a:xfrm>
            <a:off x="0" y="-2"/>
            <a:ext cx="12192000" cy="2743200"/>
          </a:xfrm>
        </p:spPr>
        <p:txBody>
          <a:bodyPr tIns="1280160" anchor="ctr"/>
          <a:lstStyle>
            <a:lvl1pPr marL="0" indent="0" algn="ctr">
              <a:spcAft>
                <a:spcPts val="0"/>
              </a:spcAft>
              <a:buNone/>
              <a:defRPr/>
            </a:lvl1pPr>
          </a:lstStyle>
          <a:p>
            <a:r>
              <a:rPr lang="en-US"/>
              <a:t>Click icon to add picture</a:t>
            </a:r>
            <a:br>
              <a:rPr lang="en-US"/>
            </a:br>
            <a:r>
              <a:rPr lang="en-US"/>
              <a:t>[Reading order of this slide is failing currently as you need to either label your image decorative]</a:t>
            </a:r>
          </a:p>
        </p:txBody>
      </p:sp>
      <p:pic>
        <p:nvPicPr>
          <p:cNvPr id="10" name="Graphic 9">
            <a:extLst>
              <a:ext uri="{FF2B5EF4-FFF2-40B4-BE49-F238E27FC236}">
                <a16:creationId xmlns:a16="http://schemas.microsoft.com/office/drawing/2014/main" id="{4BC43108-4F2C-DF07-1B76-A5BC5199721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428623" y="2899337"/>
            <a:ext cx="1536654" cy="1536654"/>
          </a:xfrm>
          <a:prstGeom prst="rect">
            <a:avLst/>
          </a:prstGeom>
        </p:spPr>
      </p:pic>
    </p:spTree>
    <p:extLst>
      <p:ext uri="{BB962C8B-B14F-4D97-AF65-F5344CB8AC3E}">
        <p14:creationId xmlns:p14="http://schemas.microsoft.com/office/powerpoint/2010/main" val="23706211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orizontal custom imag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77251B7-BDA4-7CFC-7E11-BE1B143D5B8A}"/>
              </a:ext>
            </a:extLst>
          </p:cNvPr>
          <p:cNvSpPr>
            <a:spLocks noGrp="1"/>
          </p:cNvSpPr>
          <p:nvPr>
            <p:ph type="title" hasCustomPrompt="1"/>
          </p:nvPr>
        </p:nvSpPr>
        <p:spPr>
          <a:xfrm>
            <a:off x="428623" y="3948242"/>
            <a:ext cx="3622941" cy="2128709"/>
          </a:xfrm>
        </p:spPr>
        <p:txBody>
          <a:bodyPr/>
          <a:lstStyle>
            <a:lvl1pPr>
              <a:defRPr sz="2800"/>
            </a:lvl1pPr>
          </a:lstStyle>
          <a:p>
            <a:pPr lvl="0"/>
            <a:r>
              <a:rPr lang="en-US"/>
              <a:t>Presentation title</a:t>
            </a:r>
          </a:p>
        </p:txBody>
      </p:sp>
      <p:sp>
        <p:nvSpPr>
          <p:cNvPr id="15" name="Text Placeholder 13">
            <a:extLst>
              <a:ext uri="{FF2B5EF4-FFF2-40B4-BE49-F238E27FC236}">
                <a16:creationId xmlns:a16="http://schemas.microsoft.com/office/drawing/2014/main" id="{0857F230-011F-060B-4FB1-562515D958C8}"/>
              </a:ext>
            </a:extLst>
          </p:cNvPr>
          <p:cNvSpPr>
            <a:spLocks noGrp="1"/>
          </p:cNvSpPr>
          <p:nvPr>
            <p:ph type="body" sz="quarter" idx="12" hasCustomPrompt="1"/>
          </p:nvPr>
        </p:nvSpPr>
        <p:spPr>
          <a:xfrm>
            <a:off x="4284529" y="2280214"/>
            <a:ext cx="3622941" cy="3796736"/>
          </a:xfrm>
        </p:spPr>
        <p:txBody>
          <a:bodyPr/>
          <a:lstStyle>
            <a:lvl1pPr marL="0" indent="0">
              <a:spcAft>
                <a:spcPts val="300"/>
              </a:spcAft>
              <a:buNone/>
              <a:defRPr sz="1600">
                <a:solidFill>
                  <a:schemeClr val="accent3"/>
                </a:solidFill>
                <a:latin typeface="+mj-lt"/>
              </a:defRPr>
            </a:lvl1pPr>
            <a:lvl2pPr marL="182880" indent="-182880">
              <a:spcAft>
                <a:spcPts val="300"/>
              </a:spcAft>
              <a:buFont typeface="Arial" panose="020B0604020202020204" pitchFamily="34" charset="0"/>
              <a:buChar char="•"/>
              <a:defRPr sz="1400"/>
            </a:lvl2pPr>
          </a:lstStyle>
          <a:p>
            <a:pPr lvl="0"/>
            <a:r>
              <a:rPr lang="en-US"/>
              <a:t>Text to come</a:t>
            </a:r>
          </a:p>
          <a:p>
            <a:pPr lvl="1"/>
            <a:r>
              <a:rPr lang="en-US"/>
              <a:t>Text to come</a:t>
            </a:r>
          </a:p>
        </p:txBody>
      </p:sp>
      <p:sp>
        <p:nvSpPr>
          <p:cNvPr id="17" name="Text Placeholder 13">
            <a:extLst>
              <a:ext uri="{FF2B5EF4-FFF2-40B4-BE49-F238E27FC236}">
                <a16:creationId xmlns:a16="http://schemas.microsoft.com/office/drawing/2014/main" id="{1A32E384-2A06-73AA-FF5C-EEF843B9C278}"/>
              </a:ext>
            </a:extLst>
          </p:cNvPr>
          <p:cNvSpPr>
            <a:spLocks noGrp="1"/>
          </p:cNvSpPr>
          <p:nvPr>
            <p:ph type="body" sz="quarter" idx="13" hasCustomPrompt="1"/>
          </p:nvPr>
        </p:nvSpPr>
        <p:spPr>
          <a:xfrm>
            <a:off x="8140436" y="2280214"/>
            <a:ext cx="3622941" cy="3796736"/>
          </a:xfrm>
        </p:spPr>
        <p:txBody>
          <a:bodyPr/>
          <a:lstStyle>
            <a:lvl1pPr marL="0" indent="0">
              <a:spcAft>
                <a:spcPts val="300"/>
              </a:spcAft>
              <a:buNone/>
              <a:defRPr sz="1600">
                <a:solidFill>
                  <a:schemeClr val="accent3"/>
                </a:solidFill>
                <a:latin typeface="+mj-lt"/>
              </a:defRPr>
            </a:lvl1pPr>
            <a:lvl2pPr marL="182880" indent="-182880">
              <a:spcAft>
                <a:spcPts val="300"/>
              </a:spcAft>
              <a:buFont typeface="Arial" panose="020B0604020202020204" pitchFamily="34" charset="0"/>
              <a:buChar char="•"/>
              <a:defRPr sz="1400"/>
            </a:lvl2pPr>
          </a:lstStyle>
          <a:p>
            <a:pPr lvl="0"/>
            <a:r>
              <a:rPr lang="en-US"/>
              <a:t>Text to come</a:t>
            </a:r>
          </a:p>
          <a:p>
            <a:pPr lvl="1"/>
            <a:r>
              <a:rPr lang="en-US"/>
              <a:t>Text to come</a:t>
            </a:r>
          </a:p>
        </p:txBody>
      </p:sp>
      <p:sp>
        <p:nvSpPr>
          <p:cNvPr id="2" name="Slide Number Placeholder 5">
            <a:extLst>
              <a:ext uri="{FF2B5EF4-FFF2-40B4-BE49-F238E27FC236}">
                <a16:creationId xmlns:a16="http://schemas.microsoft.com/office/drawing/2014/main" id="{9D9D97E0-3D8D-7FAB-987B-9840782C00B0}"/>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sp>
        <p:nvSpPr>
          <p:cNvPr id="16" name="Picture Placeholder 15">
            <a:extLst>
              <a:ext uri="{FF2B5EF4-FFF2-40B4-BE49-F238E27FC236}">
                <a16:creationId xmlns:a16="http://schemas.microsoft.com/office/drawing/2014/main" id="{06A16EC3-E042-9D3B-ABB3-350B46674C08}"/>
              </a:ext>
              <a:ext uri="{C183D7F6-B498-43B3-948B-1728B52AA6E4}">
                <adec:decorative xmlns:adec="http://schemas.microsoft.com/office/drawing/2017/decorative" val="1"/>
              </a:ext>
            </a:extLst>
          </p:cNvPr>
          <p:cNvSpPr>
            <a:spLocks noGrp="1"/>
          </p:cNvSpPr>
          <p:nvPr>
            <p:ph type="pic" sz="quarter" idx="10" hasCustomPrompt="1"/>
          </p:nvPr>
        </p:nvSpPr>
        <p:spPr>
          <a:xfrm>
            <a:off x="1" y="0"/>
            <a:ext cx="7936707" cy="2148840"/>
          </a:xfrm>
          <a:custGeom>
            <a:avLst/>
            <a:gdLst>
              <a:gd name="connsiteX0" fmla="*/ 0 w 7936707"/>
              <a:gd name="connsiteY0" fmla="*/ 0 h 2148840"/>
              <a:gd name="connsiteX1" fmla="*/ 7936707 w 7936707"/>
              <a:gd name="connsiteY1" fmla="*/ 0 h 2148840"/>
              <a:gd name="connsiteX2" fmla="*/ 7916112 w 7936707"/>
              <a:gd name="connsiteY2" fmla="*/ 152642 h 2148840"/>
              <a:gd name="connsiteX3" fmla="*/ 7772397 w 7936707"/>
              <a:gd name="connsiteY3" fmla="*/ 428627 h 2148840"/>
              <a:gd name="connsiteX4" fmla="*/ 7291388 w 7936707"/>
              <a:gd name="connsiteY4" fmla="*/ 645318 h 2148840"/>
              <a:gd name="connsiteX5" fmla="*/ 7292983 w 7936707"/>
              <a:gd name="connsiteY5" fmla="*/ 1076537 h 2148840"/>
              <a:gd name="connsiteX6" fmla="*/ 7179447 w 7936707"/>
              <a:gd name="connsiteY6" fmla="*/ 1084178 h 2148840"/>
              <a:gd name="connsiteX7" fmla="*/ 6527006 w 7936707"/>
              <a:gd name="connsiteY7" fmla="*/ 1400174 h 2148840"/>
              <a:gd name="connsiteX8" fmla="*/ 6241917 w 7936707"/>
              <a:gd name="connsiteY8" fmla="*/ 1943760 h 2148840"/>
              <a:gd name="connsiteX9" fmla="*/ 6220226 w 7936707"/>
              <a:gd name="connsiteY9" fmla="*/ 2148840 h 2148840"/>
              <a:gd name="connsiteX10" fmla="*/ 0 w 7936707"/>
              <a:gd name="connsiteY10" fmla="*/ 2148840 h 214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36707" h="2148840">
                <a:moveTo>
                  <a:pt x="0" y="0"/>
                </a:moveTo>
                <a:lnTo>
                  <a:pt x="7936707" y="0"/>
                </a:lnTo>
                <a:lnTo>
                  <a:pt x="7916112" y="152642"/>
                </a:lnTo>
                <a:cubicBezTo>
                  <a:pt x="7880150" y="293192"/>
                  <a:pt x="7806627" y="394397"/>
                  <a:pt x="7772397" y="428627"/>
                </a:cubicBezTo>
                <a:cubicBezTo>
                  <a:pt x="7726757" y="474267"/>
                  <a:pt x="7599362" y="630237"/>
                  <a:pt x="7291388" y="645318"/>
                </a:cubicBezTo>
                <a:lnTo>
                  <a:pt x="7292983" y="1076537"/>
                </a:lnTo>
                <a:lnTo>
                  <a:pt x="7179447" y="1084178"/>
                </a:lnTo>
                <a:cubicBezTo>
                  <a:pt x="6913730" y="1115401"/>
                  <a:pt x="6694389" y="1234878"/>
                  <a:pt x="6527006" y="1400174"/>
                </a:cubicBezTo>
                <a:cubicBezTo>
                  <a:pt x="6383536" y="1541857"/>
                  <a:pt x="6283809" y="1737115"/>
                  <a:pt x="6241917" y="1943760"/>
                </a:cubicBezTo>
                <a:lnTo>
                  <a:pt x="6220226" y="2148840"/>
                </a:lnTo>
                <a:lnTo>
                  <a:pt x="0" y="2148840"/>
                </a:lnTo>
                <a:close/>
              </a:path>
            </a:pathLst>
          </a:custGeom>
        </p:spPr>
        <p:txBody>
          <a:bodyPr wrap="square" tIns="1371600" anchor="ctr">
            <a:noAutofit/>
          </a:bodyPr>
          <a:lstStyle>
            <a:lvl1pPr marL="0" indent="0" algn="ctr">
              <a:spcAft>
                <a:spcPts val="0"/>
              </a:spcAft>
              <a:buNone/>
              <a:defRPr sz="1400"/>
            </a:lvl1pPr>
          </a:lstStyle>
          <a:p>
            <a:r>
              <a:rPr lang="en-US"/>
              <a:t>Click icon to add picture</a:t>
            </a:r>
            <a:br>
              <a:rPr lang="en-US"/>
            </a:br>
            <a:r>
              <a:rPr lang="en-US"/>
              <a:t>[Reading order of this slide is failing currently as</a:t>
            </a:r>
            <a:br>
              <a:rPr lang="en-US"/>
            </a:br>
            <a:r>
              <a:rPr lang="en-US"/>
              <a:t>you need to either label your image decorative]</a:t>
            </a:r>
          </a:p>
        </p:txBody>
      </p:sp>
      <p:grpSp>
        <p:nvGrpSpPr>
          <p:cNvPr id="6" name="Group 5">
            <a:extLst>
              <a:ext uri="{FF2B5EF4-FFF2-40B4-BE49-F238E27FC236}">
                <a16:creationId xmlns:a16="http://schemas.microsoft.com/office/drawing/2014/main" id="{98028403-CA56-3044-0754-28BCEA1221EF}"/>
              </a:ext>
              <a:ext uri="{C183D7F6-B498-43B3-948B-1728B52AA6E4}">
                <adec:decorative xmlns:adec="http://schemas.microsoft.com/office/drawing/2017/decorative" val="1"/>
              </a:ext>
            </a:extLst>
          </p:cNvPr>
          <p:cNvGrpSpPr/>
          <p:nvPr userDrawn="1"/>
        </p:nvGrpSpPr>
        <p:grpSpPr>
          <a:xfrm>
            <a:off x="428623" y="0"/>
            <a:ext cx="7937782" cy="3816868"/>
            <a:chOff x="428623" y="0"/>
            <a:chExt cx="7937782" cy="3816868"/>
          </a:xfrm>
        </p:grpSpPr>
        <p:pic>
          <p:nvPicPr>
            <p:cNvPr id="10" name="Graphic 9">
              <a:extLst>
                <a:ext uri="{FF2B5EF4-FFF2-40B4-BE49-F238E27FC236}">
                  <a16:creationId xmlns:a16="http://schemas.microsoft.com/office/drawing/2014/main" id="{4BC43108-4F2C-DF07-1B76-A5BC5199721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428623" y="2280214"/>
              <a:ext cx="1536654" cy="1536654"/>
            </a:xfrm>
            <a:prstGeom prst="rect">
              <a:avLst/>
            </a:prstGeom>
          </p:spPr>
        </p:pic>
        <p:pic>
          <p:nvPicPr>
            <p:cNvPr id="3" name="Graphic 2">
              <a:extLst>
                <a:ext uri="{FF2B5EF4-FFF2-40B4-BE49-F238E27FC236}">
                  <a16:creationId xmlns:a16="http://schemas.microsoft.com/office/drawing/2014/main" id="{9FB87B71-100B-41E3-AFCA-8DDCC0E4D6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a:off x="7291985" y="0"/>
              <a:ext cx="1074420" cy="1074420"/>
            </a:xfrm>
            <a:prstGeom prst="rect">
              <a:avLst/>
            </a:prstGeom>
          </p:spPr>
        </p:pic>
        <p:pic>
          <p:nvPicPr>
            <p:cNvPr id="4" name="Graphic 3">
              <a:extLst>
                <a:ext uri="{FF2B5EF4-FFF2-40B4-BE49-F238E27FC236}">
                  <a16:creationId xmlns:a16="http://schemas.microsoft.com/office/drawing/2014/main" id="{3C478359-C705-F6C2-2562-F7E6ECCBC5A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V="1">
              <a:off x="6217565" y="1074420"/>
              <a:ext cx="1074420" cy="1074420"/>
            </a:xfrm>
            <a:prstGeom prst="rect">
              <a:avLst/>
            </a:prstGeom>
          </p:spPr>
        </p:pic>
      </p:grpSp>
    </p:spTree>
    <p:extLst>
      <p:ext uri="{BB962C8B-B14F-4D97-AF65-F5344CB8AC3E}">
        <p14:creationId xmlns:p14="http://schemas.microsoft.com/office/powerpoint/2010/main" val="23713180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er use c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p:ph type="title" hasCustomPrompt="1"/>
          </p:nvPr>
        </p:nvSpPr>
        <p:spPr>
          <a:xfrm>
            <a:off x="428625" y="291451"/>
            <a:ext cx="10217944" cy="912315"/>
          </a:xfrm>
        </p:spPr>
        <p:txBody>
          <a:bodyPr/>
          <a:lstStyle>
            <a:lvl1pPr>
              <a:defRPr/>
            </a:lvl1pPr>
          </a:lstStyle>
          <a:p>
            <a:r>
              <a:rPr lang="en-US" noProof="0"/>
              <a:t>Customer Name or “Leading Company in Industry” 3</a:t>
            </a:r>
          </a:p>
        </p:txBody>
      </p:sp>
      <p:sp>
        <p:nvSpPr>
          <p:cNvPr id="8" name="Text Placeholder 7">
            <a:extLst>
              <a:ext uri="{FF2B5EF4-FFF2-40B4-BE49-F238E27FC236}">
                <a16:creationId xmlns:a16="http://schemas.microsoft.com/office/drawing/2014/main" id="{871AB7F8-D38E-A19C-99A8-93E4EC3A4F05}"/>
              </a:ext>
            </a:extLst>
          </p:cNvPr>
          <p:cNvSpPr>
            <a:spLocks noGrp="1"/>
          </p:cNvSpPr>
          <p:nvPr>
            <p:ph type="body" sz="quarter" idx="10" hasCustomPrompt="1"/>
          </p:nvPr>
        </p:nvSpPr>
        <p:spPr>
          <a:xfrm>
            <a:off x="428626" y="709990"/>
            <a:ext cx="10217944"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marL="0" marR="0" lvl="0" indent="0" algn="l" defTabSz="914400" rtl="0" eaLnBrk="1" fontAlgn="auto" latinLnBrk="0" hangingPunct="1">
              <a:lnSpc>
                <a:spcPct val="100000"/>
              </a:lnSpc>
              <a:spcBef>
                <a:spcPts val="0"/>
              </a:spcBef>
              <a:spcAft>
                <a:spcPts val="400"/>
              </a:spcAft>
              <a:buClr>
                <a:srgbClr val="FFFFFF"/>
              </a:buClr>
              <a:buSzPct val="100000"/>
              <a:buFont typeface="Arial" panose="020B0604020202020204" pitchFamily="34" charset="0"/>
              <a:buNone/>
              <a:tabLst/>
              <a:defRPr/>
            </a:pPr>
            <a:r>
              <a:rPr lang="en-US" noProof="0"/>
              <a:t>Project Name / Short Project Description</a:t>
            </a:r>
          </a:p>
        </p:txBody>
      </p:sp>
      <p:sp>
        <p:nvSpPr>
          <p:cNvPr id="20" name="Text Placeholder 19">
            <a:extLst>
              <a:ext uri="{FF2B5EF4-FFF2-40B4-BE49-F238E27FC236}">
                <a16:creationId xmlns:a16="http://schemas.microsoft.com/office/drawing/2014/main" id="{16E3656E-2604-07A1-7264-51DBED1E9925}"/>
              </a:ext>
            </a:extLst>
          </p:cNvPr>
          <p:cNvSpPr>
            <a:spLocks noGrp="1"/>
          </p:cNvSpPr>
          <p:nvPr>
            <p:ph type="body" sz="quarter" idx="43" hasCustomPrompt="1"/>
          </p:nvPr>
        </p:nvSpPr>
        <p:spPr>
          <a:xfrm>
            <a:off x="428624" y="1448539"/>
            <a:ext cx="11346324" cy="685800"/>
          </a:xfrm>
        </p:spPr>
        <p:txBody>
          <a:bodyPr/>
          <a:lstStyle>
            <a:lvl1pPr marL="0" indent="0">
              <a:buFontTx/>
              <a:buNone/>
              <a:defRPr sz="1400">
                <a:latin typeface="+mn-lt"/>
              </a:defRPr>
            </a:lvl1pPr>
            <a:lvl2pPr marL="228600" indent="0">
              <a:buFontTx/>
              <a:buNone/>
              <a:defRPr sz="1400">
                <a:latin typeface="+mn-lt"/>
              </a:defRPr>
            </a:lvl2pPr>
            <a:lvl3pPr marL="457200" indent="0">
              <a:buFontTx/>
              <a:buNone/>
              <a:defRPr sz="1400">
                <a:latin typeface="+mn-lt"/>
              </a:defRPr>
            </a:lvl3pPr>
            <a:lvl4pPr marL="685800" indent="0">
              <a:buFontTx/>
              <a:buNone/>
              <a:defRPr sz="1400">
                <a:latin typeface="+mn-lt"/>
              </a:defRPr>
            </a:lvl4pPr>
            <a:lvl5pPr>
              <a:buFontTx/>
              <a:buNone/>
              <a:defRPr sz="1400">
                <a:latin typeface="+mn-lt"/>
              </a:defRPr>
            </a:lvl5pPr>
          </a:lstStyle>
          <a:p>
            <a:pPr lvl="0"/>
            <a:r>
              <a:rPr lang="en-US"/>
              <a:t>Client description</a:t>
            </a:r>
          </a:p>
        </p:txBody>
      </p:sp>
      <p:sp>
        <p:nvSpPr>
          <p:cNvPr id="6" name="Text Placeholder 3">
            <a:extLst>
              <a:ext uri="{FF2B5EF4-FFF2-40B4-BE49-F238E27FC236}">
                <a16:creationId xmlns:a16="http://schemas.microsoft.com/office/drawing/2014/main" id="{F7CC7CBF-5CAC-89DF-85B0-F8F79253431F}"/>
              </a:ext>
            </a:extLst>
          </p:cNvPr>
          <p:cNvSpPr>
            <a:spLocks noGrp="1"/>
          </p:cNvSpPr>
          <p:nvPr>
            <p:ph type="body" sz="quarter" idx="21" hasCustomPrompt="1"/>
          </p:nvPr>
        </p:nvSpPr>
        <p:spPr>
          <a:xfrm>
            <a:off x="1059542" y="2273528"/>
            <a:ext cx="2935241" cy="548640"/>
          </a:xfrm>
        </p:spPr>
        <p:txBody>
          <a:bodyPr anchor="ctr"/>
          <a:lstStyle>
            <a:lvl1pPr marL="0" indent="0">
              <a:spcAft>
                <a:spcPts val="0"/>
              </a:spcAft>
              <a:buNone/>
              <a:defRPr sz="1800">
                <a:solidFill>
                  <a:schemeClr val="accent1"/>
                </a:solidFill>
                <a:latin typeface="+mj-lt"/>
              </a:defRPr>
            </a:lvl1pPr>
          </a:lstStyle>
          <a:p>
            <a:r>
              <a:rPr lang="en-IN"/>
              <a:t>Challenge</a:t>
            </a:r>
          </a:p>
        </p:txBody>
      </p:sp>
      <p:sp>
        <p:nvSpPr>
          <p:cNvPr id="12" name="Text Placeholder 11">
            <a:extLst>
              <a:ext uri="{FF2B5EF4-FFF2-40B4-BE49-F238E27FC236}">
                <a16:creationId xmlns:a16="http://schemas.microsoft.com/office/drawing/2014/main" id="{59890119-6112-A65C-5D5F-826D3A8F06E7}"/>
              </a:ext>
            </a:extLst>
          </p:cNvPr>
          <p:cNvSpPr>
            <a:spLocks noGrp="1"/>
          </p:cNvSpPr>
          <p:nvPr>
            <p:ph type="body" sz="quarter" idx="13" hasCustomPrompt="1"/>
          </p:nvPr>
        </p:nvSpPr>
        <p:spPr>
          <a:xfrm>
            <a:off x="428624" y="2904370"/>
            <a:ext cx="3566160" cy="3172580"/>
          </a:xfrm>
        </p:spPr>
        <p:txBody>
          <a:bodyPr lIns="0" tIns="73152" rIns="91440" bIns="45720"/>
          <a:lstStyle>
            <a:lvl1pPr>
              <a:defRPr sz="1400"/>
            </a:lvl1pPr>
            <a:lvl2pPr>
              <a:defRPr sz="1400"/>
            </a:lvl2pPr>
            <a:lvl3pPr>
              <a:defRPr sz="1400"/>
            </a:lvl3pPr>
            <a:lvl4pPr>
              <a:defRPr sz="1400"/>
            </a:lvl4pPr>
          </a:lstStyle>
          <a:p>
            <a:pPr lvl="0"/>
            <a:r>
              <a:rPr lang="en-US" noProof="0"/>
              <a:t>Level 01</a:t>
            </a:r>
          </a:p>
          <a:p>
            <a:pPr lvl="1"/>
            <a:r>
              <a:rPr lang="en-US" noProof="0"/>
              <a:t>Level 02</a:t>
            </a:r>
          </a:p>
          <a:p>
            <a:pPr lvl="2"/>
            <a:r>
              <a:rPr lang="en-US" noProof="0"/>
              <a:t>Level 03</a:t>
            </a:r>
          </a:p>
          <a:p>
            <a:pPr lvl="3"/>
            <a:r>
              <a:rPr lang="en-US" noProof="0"/>
              <a:t>Level 04</a:t>
            </a:r>
          </a:p>
        </p:txBody>
      </p:sp>
      <p:sp>
        <p:nvSpPr>
          <p:cNvPr id="4" name="Text Placeholder 3">
            <a:extLst>
              <a:ext uri="{FF2B5EF4-FFF2-40B4-BE49-F238E27FC236}">
                <a16:creationId xmlns:a16="http://schemas.microsoft.com/office/drawing/2014/main" id="{B299E64B-3AEF-5121-CC02-A5BF0E2C2E35}"/>
              </a:ext>
            </a:extLst>
          </p:cNvPr>
          <p:cNvSpPr>
            <a:spLocks noGrp="1"/>
          </p:cNvSpPr>
          <p:nvPr>
            <p:ph type="body" sz="quarter" idx="19" hasCustomPrompt="1"/>
          </p:nvPr>
        </p:nvSpPr>
        <p:spPr>
          <a:xfrm>
            <a:off x="4949625" y="2273528"/>
            <a:ext cx="2935241" cy="548640"/>
          </a:xfrm>
        </p:spPr>
        <p:txBody>
          <a:bodyPr anchor="ctr"/>
          <a:lstStyle>
            <a:lvl1pPr marL="0" indent="0">
              <a:spcAft>
                <a:spcPts val="0"/>
              </a:spcAft>
              <a:buNone/>
              <a:defRPr sz="1800">
                <a:solidFill>
                  <a:schemeClr val="accent1"/>
                </a:solidFill>
                <a:latin typeface="+mj-lt"/>
              </a:defRPr>
            </a:lvl1pPr>
          </a:lstStyle>
          <a:p>
            <a:r>
              <a:rPr lang="en-IN"/>
              <a:t>Solution</a:t>
            </a:r>
          </a:p>
        </p:txBody>
      </p:sp>
      <p:sp>
        <p:nvSpPr>
          <p:cNvPr id="16" name="Text Placeholder 11">
            <a:extLst>
              <a:ext uri="{FF2B5EF4-FFF2-40B4-BE49-F238E27FC236}">
                <a16:creationId xmlns:a16="http://schemas.microsoft.com/office/drawing/2014/main" id="{12B314BB-47D3-B217-085B-FF4087FD57ED}"/>
              </a:ext>
            </a:extLst>
          </p:cNvPr>
          <p:cNvSpPr>
            <a:spLocks noGrp="1"/>
          </p:cNvSpPr>
          <p:nvPr>
            <p:ph type="body" sz="quarter" idx="15" hasCustomPrompt="1"/>
          </p:nvPr>
        </p:nvSpPr>
        <p:spPr>
          <a:xfrm>
            <a:off x="4318707" y="2904370"/>
            <a:ext cx="3566160" cy="3172580"/>
          </a:xfrm>
        </p:spPr>
        <p:txBody>
          <a:bodyPr lIns="0" tIns="73152" rIns="91440" bIns="45720"/>
          <a:lstStyle>
            <a:lvl1pPr>
              <a:defRPr sz="1400"/>
            </a:lvl1pPr>
            <a:lvl2pPr>
              <a:defRPr sz="1400"/>
            </a:lvl2pPr>
            <a:lvl3pPr>
              <a:defRPr sz="1400"/>
            </a:lvl3pPr>
            <a:lvl4pPr>
              <a:defRPr sz="1400"/>
            </a:lvl4pPr>
          </a:lstStyle>
          <a:p>
            <a:pPr lvl="0"/>
            <a:r>
              <a:rPr lang="en-US" noProof="0"/>
              <a:t>Level 01</a:t>
            </a:r>
          </a:p>
          <a:p>
            <a:pPr lvl="1"/>
            <a:r>
              <a:rPr lang="en-US" noProof="0"/>
              <a:t>Level 02</a:t>
            </a:r>
          </a:p>
          <a:p>
            <a:pPr lvl="2"/>
            <a:r>
              <a:rPr lang="en-US" noProof="0"/>
              <a:t>Level 03</a:t>
            </a:r>
          </a:p>
          <a:p>
            <a:pPr lvl="3"/>
            <a:r>
              <a:rPr lang="en-US" noProof="0"/>
              <a:t>Level 04</a:t>
            </a:r>
          </a:p>
        </p:txBody>
      </p:sp>
      <p:sp>
        <p:nvSpPr>
          <p:cNvPr id="5" name="Text Placeholder 3">
            <a:extLst>
              <a:ext uri="{FF2B5EF4-FFF2-40B4-BE49-F238E27FC236}">
                <a16:creationId xmlns:a16="http://schemas.microsoft.com/office/drawing/2014/main" id="{7F70AEA1-0FFB-C5AB-EE1A-EBC0EB80289D}"/>
              </a:ext>
            </a:extLst>
          </p:cNvPr>
          <p:cNvSpPr>
            <a:spLocks noGrp="1"/>
          </p:cNvSpPr>
          <p:nvPr>
            <p:ph type="body" sz="quarter" idx="20" hasCustomPrompt="1"/>
          </p:nvPr>
        </p:nvSpPr>
        <p:spPr>
          <a:xfrm>
            <a:off x="8839708" y="2273528"/>
            <a:ext cx="2935241" cy="548640"/>
          </a:xfrm>
        </p:spPr>
        <p:txBody>
          <a:bodyPr anchor="ctr"/>
          <a:lstStyle>
            <a:lvl1pPr marL="0" indent="0">
              <a:spcAft>
                <a:spcPts val="0"/>
              </a:spcAft>
              <a:buNone/>
              <a:defRPr sz="1800">
                <a:solidFill>
                  <a:schemeClr val="accent1"/>
                </a:solidFill>
                <a:latin typeface="+mj-lt"/>
              </a:defRPr>
            </a:lvl1pPr>
          </a:lstStyle>
          <a:p>
            <a:r>
              <a:rPr lang="en-IN"/>
              <a:t>Business benefits</a:t>
            </a:r>
          </a:p>
        </p:txBody>
      </p:sp>
      <p:sp>
        <p:nvSpPr>
          <p:cNvPr id="18" name="Text Placeholder 11">
            <a:extLst>
              <a:ext uri="{FF2B5EF4-FFF2-40B4-BE49-F238E27FC236}">
                <a16:creationId xmlns:a16="http://schemas.microsoft.com/office/drawing/2014/main" id="{56A08DAB-4054-6D4C-0D9A-23E95A1C1CD2}"/>
              </a:ext>
            </a:extLst>
          </p:cNvPr>
          <p:cNvSpPr>
            <a:spLocks noGrp="1"/>
          </p:cNvSpPr>
          <p:nvPr>
            <p:ph type="body" sz="quarter" idx="17" hasCustomPrompt="1"/>
          </p:nvPr>
        </p:nvSpPr>
        <p:spPr>
          <a:xfrm>
            <a:off x="8208790" y="2904370"/>
            <a:ext cx="3566160" cy="3172580"/>
          </a:xfrm>
        </p:spPr>
        <p:txBody>
          <a:bodyPr lIns="0" tIns="73152" rIns="91440" bIns="45720"/>
          <a:lstStyle>
            <a:lvl1pPr>
              <a:defRPr sz="1400"/>
            </a:lvl1pPr>
            <a:lvl2pPr>
              <a:defRPr sz="1400"/>
            </a:lvl2pPr>
            <a:lvl3pPr>
              <a:defRPr sz="1400"/>
            </a:lvl3pPr>
            <a:lvl4pPr>
              <a:defRPr sz="1400"/>
            </a:lvl4pPr>
          </a:lstStyle>
          <a:p>
            <a:pPr lvl="0"/>
            <a:r>
              <a:rPr lang="en-US" noProof="0"/>
              <a:t>Level 01</a:t>
            </a:r>
          </a:p>
          <a:p>
            <a:pPr lvl="1"/>
            <a:r>
              <a:rPr lang="en-US" noProof="0"/>
              <a:t>Level 02</a:t>
            </a:r>
          </a:p>
          <a:p>
            <a:pPr lvl="2"/>
            <a:r>
              <a:rPr lang="en-US" noProof="0"/>
              <a:t>Level 03</a:t>
            </a:r>
          </a:p>
          <a:p>
            <a:pPr lvl="3"/>
            <a:r>
              <a:rPr lang="en-US" noProof="0"/>
              <a:t>Level 04</a:t>
            </a:r>
          </a:p>
        </p:txBody>
      </p:sp>
      <p:sp>
        <p:nvSpPr>
          <p:cNvPr id="3" name="Slide Number Placeholder 5">
            <a:extLst>
              <a:ext uri="{FF2B5EF4-FFF2-40B4-BE49-F238E27FC236}">
                <a16:creationId xmlns:a16="http://schemas.microsoft.com/office/drawing/2014/main" id="{86B26CC1-EC68-EFF1-594A-E7D62DC165B8}"/>
              </a:ext>
            </a:extLst>
          </p:cNvPr>
          <p:cNvSpPr>
            <a:spLocks noGrp="1"/>
          </p:cNvSpPr>
          <p:nvPr userDrawn="1">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en-US" noProof="0" smtClean="0"/>
              <a:pPr/>
              <a:t>‹#›</a:t>
            </a:fld>
            <a:endParaRPr lang="en-US" noProof="0"/>
          </a:p>
        </p:txBody>
      </p:sp>
      <p:sp>
        <p:nvSpPr>
          <p:cNvPr id="19" name="internal use only">
            <a:extLst>
              <a:ext uri="{FF2B5EF4-FFF2-40B4-BE49-F238E27FC236}">
                <a16:creationId xmlns:a16="http://schemas.microsoft.com/office/drawing/2014/main" id="{01155420-5447-22ED-0B97-FFAF06EAB069}"/>
              </a:ext>
            </a:extLst>
          </p:cNvPr>
          <p:cNvSpPr txBox="1"/>
          <p:nvPr userDrawn="1"/>
        </p:nvSpPr>
        <p:spPr>
          <a:xfrm>
            <a:off x="4789859" y="6347606"/>
            <a:ext cx="1371600" cy="276999"/>
          </a:xfrm>
          <a:prstGeom prst="rect">
            <a:avLst/>
          </a:prstGeom>
          <a:solidFill>
            <a:schemeClr val="accent3"/>
          </a:solidFill>
          <a:ln>
            <a:noFill/>
          </a:ln>
        </p:spPr>
        <p:txBody>
          <a:bodyPr wrap="square" lIns="45720" tIns="45720" rIns="45720" bIns="45720" rtlCol="0" anchor="ctr">
            <a:spAutoFit/>
          </a:bodyPr>
          <a:lstStyle>
            <a:defPPr>
              <a:defRPr lang="en-US"/>
            </a:defPPr>
            <a:lvl1pPr marR="0" lvl="0" indent="0" algn="ctr" fontAlgn="auto">
              <a:lnSpc>
                <a:spcPct val="100000"/>
              </a:lnSpc>
              <a:spcBef>
                <a:spcPts val="0"/>
              </a:spcBef>
              <a:spcAft>
                <a:spcPts val="0"/>
              </a:spcAft>
              <a:buClrTx/>
              <a:buSzTx/>
              <a:buFontTx/>
              <a:buNone/>
              <a:tabLst/>
              <a:defRPr sz="1200">
                <a:solidFill>
                  <a:srgbClr val="FFFFFF"/>
                </a:solidFill>
              </a:defRPr>
            </a:lvl1pPr>
          </a:lstStyle>
          <a:p>
            <a:r>
              <a:rPr lang="en-US">
                <a:solidFill>
                  <a:schemeClr val="bg1"/>
                </a:solidFill>
              </a:rPr>
              <a:t>Atos Portfolio L1</a:t>
            </a:r>
          </a:p>
        </p:txBody>
      </p:sp>
      <p:sp>
        <p:nvSpPr>
          <p:cNvPr id="21" name="internal use only">
            <a:extLst>
              <a:ext uri="{FF2B5EF4-FFF2-40B4-BE49-F238E27FC236}">
                <a16:creationId xmlns:a16="http://schemas.microsoft.com/office/drawing/2014/main" id="{028F9F4E-5FDF-D2FA-E8CF-E280BC09AD98}"/>
              </a:ext>
            </a:extLst>
          </p:cNvPr>
          <p:cNvSpPr txBox="1"/>
          <p:nvPr userDrawn="1"/>
        </p:nvSpPr>
        <p:spPr>
          <a:xfrm>
            <a:off x="6263056" y="6347604"/>
            <a:ext cx="2153208" cy="276999"/>
          </a:xfrm>
          <a:prstGeom prst="rect">
            <a:avLst/>
          </a:prstGeom>
          <a:solidFill>
            <a:schemeClr val="accent1"/>
          </a:solidFill>
          <a:ln>
            <a:noFill/>
          </a:ln>
        </p:spPr>
        <p:txBody>
          <a:bodyPr wrap="square" lIns="45720" tIns="45720" rIns="4572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rPr>
              <a:t>Atos Portfolio L2 (optional)</a:t>
            </a:r>
            <a:endParaRPr kumimoji="0" lang="en-US" sz="1200" b="0" i="0" u="none" strike="noStrike" kern="1200" cap="none" spc="0" normalizeH="0" baseline="0" noProof="0">
              <a:ln>
                <a:noFill/>
              </a:ln>
              <a:solidFill>
                <a:schemeClr val="bg1"/>
              </a:solidFill>
              <a:effectLst/>
              <a:uLnTx/>
              <a:uFillTx/>
              <a:ea typeface="+mn-ea"/>
              <a:cs typeface="+mn-cs"/>
            </a:endParaRPr>
          </a:p>
        </p:txBody>
      </p:sp>
      <p:sp>
        <p:nvSpPr>
          <p:cNvPr id="22" name="internal use only">
            <a:extLst>
              <a:ext uri="{FF2B5EF4-FFF2-40B4-BE49-F238E27FC236}">
                <a16:creationId xmlns:a16="http://schemas.microsoft.com/office/drawing/2014/main" id="{F33C5A73-D06E-7E4A-D948-24044C841C39}"/>
              </a:ext>
            </a:extLst>
          </p:cNvPr>
          <p:cNvSpPr txBox="1"/>
          <p:nvPr userDrawn="1"/>
        </p:nvSpPr>
        <p:spPr>
          <a:xfrm>
            <a:off x="8517861" y="6339094"/>
            <a:ext cx="1371600" cy="276999"/>
          </a:xfrm>
          <a:prstGeom prst="rect">
            <a:avLst/>
          </a:prstGeom>
          <a:noFill/>
          <a:ln w="12700">
            <a:solidFill>
              <a:schemeClr val="accent3"/>
            </a:solidFill>
          </a:ln>
        </p:spPr>
        <p:txBody>
          <a:bodyPr wrap="square" lIns="45720" tIns="45720" rIns="4572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3"/>
                </a:solidFill>
                <a:effectLst/>
                <a:uLnTx/>
                <a:uFillTx/>
                <a:latin typeface="+mn-lt"/>
                <a:ea typeface="+mn-ea"/>
                <a:cs typeface="+mn-cs"/>
              </a:rPr>
              <a:t>External use  </a:t>
            </a:r>
          </a:p>
        </p:txBody>
      </p:sp>
      <p:grpSp>
        <p:nvGrpSpPr>
          <p:cNvPr id="10" name="Group 9">
            <a:extLst>
              <a:ext uri="{FF2B5EF4-FFF2-40B4-BE49-F238E27FC236}">
                <a16:creationId xmlns:a16="http://schemas.microsoft.com/office/drawing/2014/main" id="{B775A699-A18D-BB21-EF78-E5C6F2A0665E}"/>
              </a:ext>
              <a:ext uri="{C183D7F6-B498-43B3-948B-1728B52AA6E4}">
                <adec:decorative xmlns:adec="http://schemas.microsoft.com/office/drawing/2017/decorative" val="1"/>
              </a:ext>
            </a:extLst>
          </p:cNvPr>
          <p:cNvGrpSpPr/>
          <p:nvPr userDrawn="1"/>
        </p:nvGrpSpPr>
        <p:grpSpPr>
          <a:xfrm>
            <a:off x="4153852" y="2273528"/>
            <a:ext cx="3892977" cy="3803422"/>
            <a:chOff x="4153852" y="1446213"/>
            <a:chExt cx="3892977" cy="4630737"/>
          </a:xfrm>
        </p:grpSpPr>
        <p:cxnSp>
          <p:nvCxnSpPr>
            <p:cNvPr id="7" name="Straight Connector 6">
              <a:extLst>
                <a:ext uri="{FF2B5EF4-FFF2-40B4-BE49-F238E27FC236}">
                  <a16:creationId xmlns:a16="http://schemas.microsoft.com/office/drawing/2014/main" id="{8055F457-6C59-9205-5BC8-37A6E312F763}"/>
                </a:ext>
                <a:ext uri="{C183D7F6-B498-43B3-948B-1728B52AA6E4}">
                  <adec:decorative xmlns:adec="http://schemas.microsoft.com/office/drawing/2017/decorative" val="1"/>
                </a:ext>
              </a:extLst>
            </p:cNvPr>
            <p:cNvCxnSpPr>
              <a:cxnSpLocks/>
            </p:cNvCxnSpPr>
            <p:nvPr userDrawn="1"/>
          </p:nvCxnSpPr>
          <p:spPr>
            <a:xfrm>
              <a:off x="4153852" y="1446213"/>
              <a:ext cx="0" cy="46307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8317E02-C121-6BA0-DE8E-02D7575D7C7C}"/>
                </a:ext>
                <a:ext uri="{C183D7F6-B498-43B3-948B-1728B52AA6E4}">
                  <adec:decorative xmlns:adec="http://schemas.microsoft.com/office/drawing/2017/decorative" val="1"/>
                </a:ext>
              </a:extLst>
            </p:cNvPr>
            <p:cNvCxnSpPr>
              <a:cxnSpLocks/>
            </p:cNvCxnSpPr>
            <p:nvPr userDrawn="1"/>
          </p:nvCxnSpPr>
          <p:spPr>
            <a:xfrm>
              <a:off x="8046829" y="1446213"/>
              <a:ext cx="0" cy="463073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3" name="Picture Placeholder 12">
            <a:extLst>
              <a:ext uri="{FF2B5EF4-FFF2-40B4-BE49-F238E27FC236}">
                <a16:creationId xmlns:a16="http://schemas.microsoft.com/office/drawing/2014/main" id="{A3671B79-3EC2-65ED-38A8-41F17F6B9984}"/>
              </a:ext>
              <a:ext uri="{C183D7F6-B498-43B3-948B-1728B52AA6E4}">
                <adec:decorative xmlns:adec="http://schemas.microsoft.com/office/drawing/2017/decorative" val="1"/>
              </a:ext>
            </a:extLst>
          </p:cNvPr>
          <p:cNvSpPr>
            <a:spLocks noGrp="1"/>
          </p:cNvSpPr>
          <p:nvPr userDrawn="1">
            <p:ph type="pic" sz="quarter" idx="42" hasCustomPrompt="1"/>
          </p:nvPr>
        </p:nvSpPr>
        <p:spPr>
          <a:xfrm>
            <a:off x="10731500" y="291451"/>
            <a:ext cx="1033272" cy="912315"/>
          </a:xfrm>
        </p:spPr>
        <p:txBody>
          <a:bodyPr bIns="18288" anchor="b"/>
          <a:lstStyle>
            <a:lvl1pPr marL="0" indent="0" algn="ctr">
              <a:buNone/>
              <a:defRPr sz="1100"/>
            </a:lvl1pPr>
          </a:lstStyle>
          <a:p>
            <a:r>
              <a:rPr lang="en-US"/>
              <a:t>Click icon to add logo</a:t>
            </a:r>
          </a:p>
        </p:txBody>
      </p:sp>
      <p:grpSp>
        <p:nvGrpSpPr>
          <p:cNvPr id="17" name="Group 16">
            <a:extLst>
              <a:ext uri="{FF2B5EF4-FFF2-40B4-BE49-F238E27FC236}">
                <a16:creationId xmlns:a16="http://schemas.microsoft.com/office/drawing/2014/main" id="{109FA632-2867-FF12-3F3B-EF231A97B567}"/>
              </a:ext>
              <a:ext uri="{C183D7F6-B498-43B3-948B-1728B52AA6E4}">
                <adec:decorative xmlns:adec="http://schemas.microsoft.com/office/drawing/2017/decorative" val="1"/>
              </a:ext>
            </a:extLst>
          </p:cNvPr>
          <p:cNvGrpSpPr/>
          <p:nvPr userDrawn="1"/>
        </p:nvGrpSpPr>
        <p:grpSpPr>
          <a:xfrm>
            <a:off x="324627" y="2152824"/>
            <a:ext cx="8520069" cy="751546"/>
            <a:chOff x="324627" y="2152824"/>
            <a:chExt cx="8520069" cy="751546"/>
          </a:xfrm>
        </p:grpSpPr>
        <p:pic>
          <p:nvPicPr>
            <p:cNvPr id="11" name="Image 25" descr="Une image contenant Graphique, symbole, logo, cercle&#10;&#10;Description générée automatiquement">
              <a:extLst>
                <a:ext uri="{FF2B5EF4-FFF2-40B4-BE49-F238E27FC236}">
                  <a16:creationId xmlns:a16="http://schemas.microsoft.com/office/drawing/2014/main" id="{4193AB0D-E43A-4E8F-0DC6-7A92C372BE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32590" y="2192264"/>
              <a:ext cx="712106" cy="712106"/>
            </a:xfrm>
            <a:prstGeom prst="rect">
              <a:avLst/>
            </a:prstGeom>
          </p:spPr>
        </p:pic>
        <p:pic>
          <p:nvPicPr>
            <p:cNvPr id="14" name="Image 27" descr="Une image contenant Graphique, symbole, logo, Police&#10;&#10;Description générée automatiquement">
              <a:extLst>
                <a:ext uri="{FF2B5EF4-FFF2-40B4-BE49-F238E27FC236}">
                  <a16:creationId xmlns:a16="http://schemas.microsoft.com/office/drawing/2014/main" id="{0968E7AA-E813-3568-2FA4-2B71A09604A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28298" y="2169404"/>
              <a:ext cx="712106" cy="712106"/>
            </a:xfrm>
            <a:prstGeom prst="rect">
              <a:avLst/>
            </a:prstGeom>
          </p:spPr>
        </p:pic>
        <p:pic>
          <p:nvPicPr>
            <p:cNvPr id="15" name="Image 29" descr="Une image contenant Graphique, symbole, Police, graphisme&#10;&#10;Description générée automatiquement">
              <a:extLst>
                <a:ext uri="{FF2B5EF4-FFF2-40B4-BE49-F238E27FC236}">
                  <a16:creationId xmlns:a16="http://schemas.microsoft.com/office/drawing/2014/main" id="{7F86DC0E-1477-1A82-B5C3-6B6A2C31CB4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4627" y="2152824"/>
              <a:ext cx="712106" cy="710331"/>
            </a:xfrm>
            <a:prstGeom prst="rect">
              <a:avLst/>
            </a:prstGeom>
          </p:spPr>
        </p:pic>
      </p:grpSp>
    </p:spTree>
    <p:extLst>
      <p:ext uri="{BB962C8B-B14F-4D97-AF65-F5344CB8AC3E}">
        <p14:creationId xmlns:p14="http://schemas.microsoft.com/office/powerpoint/2010/main" val="24688819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0EEAF6F-C479-0460-933D-9A1AE8B05440}"/>
              </a:ext>
              <a:ext uri="{C183D7F6-B498-43B3-948B-1728B52AA6E4}">
                <adec:decorative xmlns:adec="http://schemas.microsoft.com/office/drawing/2017/decorative" val="1"/>
              </a:ext>
            </a:extLst>
          </p:cNvPr>
          <p:cNvGrpSpPr/>
          <p:nvPr userDrawn="1"/>
        </p:nvGrpSpPr>
        <p:grpSpPr>
          <a:xfrm>
            <a:off x="0" y="0"/>
            <a:ext cx="12192000" cy="2235997"/>
            <a:chOff x="0" y="0"/>
            <a:chExt cx="12192000" cy="2235997"/>
          </a:xfrm>
        </p:grpSpPr>
        <p:sp>
          <p:nvSpPr>
            <p:cNvPr id="8" name="Rectangle 7">
              <a:extLst>
                <a:ext uri="{FF2B5EF4-FFF2-40B4-BE49-F238E27FC236}">
                  <a16:creationId xmlns:a16="http://schemas.microsoft.com/office/drawing/2014/main" id="{E9A78271-D975-392F-26ED-9AF02A595AA3}"/>
                </a:ext>
                <a:ext uri="{C183D7F6-B498-43B3-948B-1728B52AA6E4}">
                  <adec:decorative xmlns:adec="http://schemas.microsoft.com/office/drawing/2017/decorative" val="1"/>
                </a:ext>
              </a:extLst>
            </p:cNvPr>
            <p:cNvSpPr>
              <a:spLocks/>
            </p:cNvSpPr>
            <p:nvPr userDrawn="1"/>
          </p:nvSpPr>
          <p:spPr>
            <a:xfrm>
              <a:off x="0" y="0"/>
              <a:ext cx="12192000" cy="114774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4" name="Group 13">
              <a:extLst>
                <a:ext uri="{FF2B5EF4-FFF2-40B4-BE49-F238E27FC236}">
                  <a16:creationId xmlns:a16="http://schemas.microsoft.com/office/drawing/2014/main" id="{87EF5BB1-9EC5-C075-5CF1-D55B8363DFE7}"/>
                </a:ext>
                <a:ext uri="{C183D7F6-B498-43B3-948B-1728B52AA6E4}">
                  <adec:decorative xmlns:adec="http://schemas.microsoft.com/office/drawing/2017/decorative" val="1"/>
                </a:ext>
              </a:extLst>
            </p:cNvPr>
            <p:cNvGrpSpPr/>
            <p:nvPr userDrawn="1"/>
          </p:nvGrpSpPr>
          <p:grpSpPr>
            <a:xfrm>
              <a:off x="436910" y="61381"/>
              <a:ext cx="2174616" cy="2174616"/>
              <a:chOff x="428625" y="688572"/>
              <a:chExt cx="5398972" cy="5398972"/>
            </a:xfrm>
          </p:grpSpPr>
          <p:sp>
            <p:nvSpPr>
              <p:cNvPr id="10" name="Graphic 12">
                <a:extLst>
                  <a:ext uri="{FF2B5EF4-FFF2-40B4-BE49-F238E27FC236}">
                    <a16:creationId xmlns:a16="http://schemas.microsoft.com/office/drawing/2014/main" id="{867E329A-F569-FD2D-40BC-C949E9EC7C6C}"/>
                  </a:ext>
                  <a:ext uri="{C183D7F6-B498-43B3-948B-1728B52AA6E4}">
                    <adec:decorative xmlns:adec="http://schemas.microsoft.com/office/drawing/2017/decorative" val="1"/>
                  </a:ext>
                </a:extLst>
              </p:cNvPr>
              <p:cNvSpPr/>
              <p:nvPr/>
            </p:nvSpPr>
            <p:spPr>
              <a:xfrm rot="5400000">
                <a:off x="3128111" y="688572"/>
                <a:ext cx="2699486" cy="2699486"/>
              </a:xfrm>
              <a:custGeom>
                <a:avLst/>
                <a:gdLst>
                  <a:gd name="connsiteX0" fmla="*/ 0 w 2699486"/>
                  <a:gd name="connsiteY0" fmla="*/ 2699486 h 2699486"/>
                  <a:gd name="connsiteX1" fmla="*/ 1094417 w 2699486"/>
                  <a:gd name="connsiteY1" fmla="*/ 2699486 h 2699486"/>
                  <a:gd name="connsiteX2" fmla="*/ 2699486 w 2699486"/>
                  <a:gd name="connsiteY2" fmla="*/ 1094417 h 2699486"/>
                  <a:gd name="connsiteX3" fmla="*/ 2699486 w 2699486"/>
                  <a:gd name="connsiteY3" fmla="*/ 0 h 2699486"/>
                  <a:gd name="connsiteX4" fmla="*/ 0 w 2699486"/>
                  <a:gd name="connsiteY4" fmla="*/ 2699486 h 269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486" h="2699486">
                    <a:moveTo>
                      <a:pt x="0" y="2699486"/>
                    </a:moveTo>
                    <a:lnTo>
                      <a:pt x="1094417" y="2699486"/>
                    </a:lnTo>
                    <a:cubicBezTo>
                      <a:pt x="1094417" y="1814505"/>
                      <a:pt x="1814505" y="1094417"/>
                      <a:pt x="2699486" y="1094417"/>
                    </a:cubicBezTo>
                    <a:lnTo>
                      <a:pt x="2699486" y="0"/>
                    </a:lnTo>
                    <a:cubicBezTo>
                      <a:pt x="1210944" y="0"/>
                      <a:pt x="0" y="1210944"/>
                      <a:pt x="0" y="2699486"/>
                    </a:cubicBezTo>
                  </a:path>
                </a:pathLst>
              </a:custGeom>
              <a:solidFill>
                <a:schemeClr val="accent2"/>
              </a:solidFill>
              <a:ln w="2246" cap="flat">
                <a:noFill/>
                <a:prstDash val="solid"/>
                <a:miter/>
              </a:ln>
            </p:spPr>
            <p:txBody>
              <a:bodyPr rtlCol="0" anchor="ctr"/>
              <a:lstStyle/>
              <a:p>
                <a:endParaRPr lang="en-US" noProof="0"/>
              </a:p>
            </p:txBody>
          </p:sp>
          <p:sp>
            <p:nvSpPr>
              <p:cNvPr id="11" name="Graphic 11">
                <a:extLst>
                  <a:ext uri="{FF2B5EF4-FFF2-40B4-BE49-F238E27FC236}">
                    <a16:creationId xmlns:a16="http://schemas.microsoft.com/office/drawing/2014/main" id="{DDD74B7C-D695-9400-9632-BD81C62538EB}"/>
                  </a:ext>
                  <a:ext uri="{C183D7F6-B498-43B3-948B-1728B52AA6E4}">
                    <adec:decorative xmlns:adec="http://schemas.microsoft.com/office/drawing/2017/decorative" val="1"/>
                  </a:ext>
                </a:extLst>
              </p:cNvPr>
              <p:cNvSpPr/>
              <p:nvPr/>
            </p:nvSpPr>
            <p:spPr>
              <a:xfrm rot="16200000">
                <a:off x="428625" y="3388058"/>
                <a:ext cx="2699486" cy="2699486"/>
              </a:xfrm>
              <a:custGeom>
                <a:avLst/>
                <a:gdLst>
                  <a:gd name="connsiteX0" fmla="*/ 0 w 2699486"/>
                  <a:gd name="connsiteY0" fmla="*/ 2699486 h 2699486"/>
                  <a:gd name="connsiteX1" fmla="*/ 1094417 w 2699486"/>
                  <a:gd name="connsiteY1" fmla="*/ 2699486 h 2699486"/>
                  <a:gd name="connsiteX2" fmla="*/ 2699486 w 2699486"/>
                  <a:gd name="connsiteY2" fmla="*/ 1094417 h 2699486"/>
                  <a:gd name="connsiteX3" fmla="*/ 2699486 w 2699486"/>
                  <a:gd name="connsiteY3" fmla="*/ 0 h 2699486"/>
                  <a:gd name="connsiteX4" fmla="*/ 0 w 2699486"/>
                  <a:gd name="connsiteY4" fmla="*/ 2699486 h 269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486" h="2699486">
                    <a:moveTo>
                      <a:pt x="0" y="2699486"/>
                    </a:moveTo>
                    <a:lnTo>
                      <a:pt x="1094417" y="2699486"/>
                    </a:lnTo>
                    <a:cubicBezTo>
                      <a:pt x="1094417" y="1814505"/>
                      <a:pt x="1814505" y="1094417"/>
                      <a:pt x="2699486" y="1094417"/>
                    </a:cubicBezTo>
                    <a:lnTo>
                      <a:pt x="2699486" y="0"/>
                    </a:lnTo>
                    <a:cubicBezTo>
                      <a:pt x="1210944" y="0"/>
                      <a:pt x="0" y="1210944"/>
                      <a:pt x="0" y="2699486"/>
                    </a:cubicBezTo>
                  </a:path>
                </a:pathLst>
              </a:custGeom>
              <a:solidFill>
                <a:schemeClr val="accent1"/>
              </a:solidFill>
              <a:ln w="2246" cap="flat">
                <a:noFill/>
                <a:prstDash val="solid"/>
                <a:miter/>
              </a:ln>
            </p:spPr>
            <p:txBody>
              <a:bodyPr rtlCol="0" anchor="ctr"/>
              <a:lstStyle/>
              <a:p>
                <a:endParaRPr lang="en-US" noProof="0"/>
              </a:p>
            </p:txBody>
          </p:sp>
        </p:grpSp>
      </p:grpSp>
      <p:sp>
        <p:nvSpPr>
          <p:cNvPr id="3" name="Title 2">
            <a:extLst>
              <a:ext uri="{FF2B5EF4-FFF2-40B4-BE49-F238E27FC236}">
                <a16:creationId xmlns:a16="http://schemas.microsoft.com/office/drawing/2014/main" id="{AC6A2842-98CF-DBDF-5B71-0947B0AD63D5}"/>
              </a:ext>
            </a:extLst>
          </p:cNvPr>
          <p:cNvSpPr>
            <a:spLocks noGrp="1"/>
          </p:cNvSpPr>
          <p:nvPr>
            <p:ph type="title" hasCustomPrompt="1"/>
          </p:nvPr>
        </p:nvSpPr>
        <p:spPr>
          <a:xfrm>
            <a:off x="2772016" y="216497"/>
            <a:ext cx="7124338" cy="387705"/>
          </a:xfrm>
        </p:spPr>
        <p:txBody>
          <a:bodyPr/>
          <a:lstStyle>
            <a:lvl1pPr>
              <a:defRPr sz="2400">
                <a:solidFill>
                  <a:schemeClr val="bg1"/>
                </a:solidFill>
              </a:defRPr>
            </a:lvl1pPr>
          </a:lstStyle>
          <a:p>
            <a:r>
              <a:rPr lang="en-US" noProof="0"/>
              <a:t>Click to enter consultant’s name</a:t>
            </a:r>
          </a:p>
        </p:txBody>
      </p:sp>
      <p:sp>
        <p:nvSpPr>
          <p:cNvPr id="27" name="Text Placeholder 26">
            <a:extLst>
              <a:ext uri="{FF2B5EF4-FFF2-40B4-BE49-F238E27FC236}">
                <a16:creationId xmlns:a16="http://schemas.microsoft.com/office/drawing/2014/main" id="{5C537275-6DEE-641D-F9A0-865D8402FAC1}"/>
              </a:ext>
            </a:extLst>
          </p:cNvPr>
          <p:cNvSpPr>
            <a:spLocks noGrp="1"/>
          </p:cNvSpPr>
          <p:nvPr>
            <p:ph type="body" sz="quarter" idx="29" hasCustomPrompt="1"/>
          </p:nvPr>
        </p:nvSpPr>
        <p:spPr>
          <a:xfrm>
            <a:off x="2772017" y="607046"/>
            <a:ext cx="7124338" cy="414511"/>
          </a:xfrm>
        </p:spPr>
        <p:txBody>
          <a:bodyPr anchor="t"/>
          <a:lstStyle>
            <a:lvl1pPr marL="0" indent="0">
              <a:buNone/>
              <a:defRPr sz="1800">
                <a:solidFill>
                  <a:srgbClr val="3DC7FF"/>
                </a:solidFill>
                <a:latin typeface="+mj-lt"/>
              </a:defRPr>
            </a:lvl1pPr>
          </a:lstStyle>
          <a:p>
            <a:pPr lvl="0"/>
            <a:r>
              <a:rPr lang="en-US" noProof="0"/>
              <a:t>Click to enter role</a:t>
            </a:r>
          </a:p>
        </p:txBody>
      </p:sp>
      <p:sp>
        <p:nvSpPr>
          <p:cNvPr id="2" name="Text Placeholder 26">
            <a:extLst>
              <a:ext uri="{FF2B5EF4-FFF2-40B4-BE49-F238E27FC236}">
                <a16:creationId xmlns:a16="http://schemas.microsoft.com/office/drawing/2014/main" id="{7084BAAC-A14B-0D20-2A26-C8D646B16BBA}"/>
              </a:ext>
            </a:extLst>
          </p:cNvPr>
          <p:cNvSpPr>
            <a:spLocks noGrp="1"/>
          </p:cNvSpPr>
          <p:nvPr>
            <p:ph type="body" sz="quarter" idx="48" hasCustomPrompt="1"/>
          </p:nvPr>
        </p:nvSpPr>
        <p:spPr>
          <a:xfrm>
            <a:off x="10053638" y="257175"/>
            <a:ext cx="893735" cy="285130"/>
          </a:xfrm>
        </p:spPr>
        <p:txBody>
          <a:bodyPr anchor="ctr"/>
          <a:lstStyle>
            <a:lvl1pPr marL="0" indent="0" algn="r">
              <a:buNone/>
              <a:defRPr lang="en-US" sz="1200" b="0" kern="1200" noProof="0" dirty="0">
                <a:solidFill>
                  <a:schemeClr val="accent2"/>
                </a:solidFill>
                <a:latin typeface="+mj-lt"/>
                <a:ea typeface="MS PGothic" pitchFamily="34" charset="-128"/>
                <a:cs typeface="+mn-cs"/>
              </a:defRPr>
            </a:lvl1pPr>
          </a:lstStyle>
          <a:p>
            <a:pPr lvl="0"/>
            <a:r>
              <a:rPr lang="en-US" noProof="0"/>
              <a:t>Country:</a:t>
            </a:r>
          </a:p>
        </p:txBody>
      </p:sp>
      <p:sp>
        <p:nvSpPr>
          <p:cNvPr id="46" name="Text Placeholder 45">
            <a:extLst>
              <a:ext uri="{FF2B5EF4-FFF2-40B4-BE49-F238E27FC236}">
                <a16:creationId xmlns:a16="http://schemas.microsoft.com/office/drawing/2014/main" id="{0EB4AB2E-8AF8-1890-41F0-FE1A716E06B2}"/>
              </a:ext>
            </a:extLst>
          </p:cNvPr>
          <p:cNvSpPr>
            <a:spLocks noGrp="1"/>
          </p:cNvSpPr>
          <p:nvPr>
            <p:ph type="body" sz="quarter" idx="38" hasCustomPrompt="1"/>
          </p:nvPr>
        </p:nvSpPr>
        <p:spPr>
          <a:xfrm>
            <a:off x="10991850" y="257175"/>
            <a:ext cx="771947" cy="285130"/>
          </a:xfrm>
        </p:spPr>
        <p:txBody>
          <a:bodyPr anchor="ctr"/>
          <a:lstStyle>
            <a:lvl1pPr marL="0" indent="0" algn="r">
              <a:buNone/>
              <a:defRPr sz="120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noProof="0"/>
              <a:t>ABC</a:t>
            </a:r>
          </a:p>
        </p:txBody>
      </p:sp>
      <p:sp>
        <p:nvSpPr>
          <p:cNvPr id="5" name="Text Placeholder 26">
            <a:extLst>
              <a:ext uri="{FF2B5EF4-FFF2-40B4-BE49-F238E27FC236}">
                <a16:creationId xmlns:a16="http://schemas.microsoft.com/office/drawing/2014/main" id="{E41CF282-98B5-0DCD-8CD3-865399C1809C}"/>
              </a:ext>
            </a:extLst>
          </p:cNvPr>
          <p:cNvSpPr>
            <a:spLocks noGrp="1"/>
          </p:cNvSpPr>
          <p:nvPr>
            <p:ph type="body" sz="quarter" idx="51" hasCustomPrompt="1"/>
          </p:nvPr>
        </p:nvSpPr>
        <p:spPr>
          <a:xfrm>
            <a:off x="10053638" y="655227"/>
            <a:ext cx="893735" cy="285130"/>
          </a:xfrm>
        </p:spPr>
        <p:txBody>
          <a:bodyPr anchor="ctr"/>
          <a:lstStyle>
            <a:lvl1pPr marL="0" indent="0" algn="r">
              <a:buNone/>
              <a:defRPr lang="en-US" sz="1200" b="0" kern="1200" noProof="0" dirty="0">
                <a:solidFill>
                  <a:schemeClr val="accent2"/>
                </a:solidFill>
                <a:latin typeface="+mj-lt"/>
                <a:ea typeface="MS PGothic" pitchFamily="34" charset="-128"/>
                <a:cs typeface="+mn-cs"/>
              </a:defRPr>
            </a:lvl1pPr>
          </a:lstStyle>
          <a:p>
            <a:pPr lvl="0"/>
            <a:r>
              <a:rPr lang="en-US" noProof="0"/>
              <a:t>Availability:</a:t>
            </a:r>
          </a:p>
        </p:txBody>
      </p:sp>
      <p:sp>
        <p:nvSpPr>
          <p:cNvPr id="47" name="Text Placeholder 45">
            <a:extLst>
              <a:ext uri="{FF2B5EF4-FFF2-40B4-BE49-F238E27FC236}">
                <a16:creationId xmlns:a16="http://schemas.microsoft.com/office/drawing/2014/main" id="{17BB8357-25D8-1F26-B27B-AEBD9BD231A9}"/>
              </a:ext>
            </a:extLst>
          </p:cNvPr>
          <p:cNvSpPr>
            <a:spLocks noGrp="1"/>
          </p:cNvSpPr>
          <p:nvPr>
            <p:ph type="body" sz="quarter" idx="39" hasCustomPrompt="1"/>
          </p:nvPr>
        </p:nvSpPr>
        <p:spPr>
          <a:xfrm>
            <a:off x="10991850" y="655227"/>
            <a:ext cx="771947" cy="285130"/>
          </a:xfrm>
        </p:spPr>
        <p:txBody>
          <a:bodyPr anchor="ctr"/>
          <a:lstStyle>
            <a:lvl1pPr marL="0" indent="0" algn="r">
              <a:buNone/>
              <a:defRPr sz="1200">
                <a:solidFill>
                  <a:schemeClr val="bg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noProof="0"/>
              <a:t>n Days</a:t>
            </a:r>
          </a:p>
        </p:txBody>
      </p:sp>
      <p:sp>
        <p:nvSpPr>
          <p:cNvPr id="4" name="Text Placeholder 3">
            <a:extLst>
              <a:ext uri="{FF2B5EF4-FFF2-40B4-BE49-F238E27FC236}">
                <a16:creationId xmlns:a16="http://schemas.microsoft.com/office/drawing/2014/main" id="{FDC52ABD-39DB-5DAA-B9C8-27265064FF03}"/>
              </a:ext>
            </a:extLst>
          </p:cNvPr>
          <p:cNvSpPr>
            <a:spLocks noGrp="1"/>
          </p:cNvSpPr>
          <p:nvPr>
            <p:ph type="body" sz="quarter" idx="41" hasCustomPrompt="1"/>
          </p:nvPr>
        </p:nvSpPr>
        <p:spPr>
          <a:xfrm>
            <a:off x="2262267" y="1189796"/>
            <a:ext cx="1835172" cy="327672"/>
          </a:xfrm>
        </p:spPr>
        <p:txBody>
          <a:bodyPr anchor="ctr"/>
          <a:lstStyle>
            <a:lvl1pPr marL="0" indent="0">
              <a:buFontTx/>
              <a:buNone/>
              <a:defRPr lang="en-US" sz="1800" b="1" kern="1200" noProof="0" dirty="0" smtClean="0">
                <a:solidFill>
                  <a:srgbClr val="0073E6"/>
                </a:solidFill>
                <a:latin typeface="+mj-lt"/>
                <a:ea typeface="MS PGothic" pitchFamily="34" charset="-128"/>
                <a:cs typeface="+mn-cs"/>
              </a:defRPr>
            </a:lvl1pPr>
          </a:lstStyle>
          <a:p>
            <a:pPr marL="0" marR="0" lvl="0" indent="0" algn="l" defTabSz="914400" rtl="0" eaLnBrk="1" fontAlgn="auto" latinLnBrk="0" hangingPunct="1">
              <a:lnSpc>
                <a:spcPct val="100000"/>
              </a:lnSpc>
              <a:spcBef>
                <a:spcPts val="0"/>
              </a:spcBef>
              <a:spcAft>
                <a:spcPts val="600"/>
              </a:spcAft>
              <a:buClr>
                <a:schemeClr val="accent3"/>
              </a:buClr>
              <a:buSzTx/>
              <a:buFontTx/>
              <a:buNone/>
              <a:tabLst/>
              <a:defRPr/>
            </a:pPr>
            <a:r>
              <a:rPr lang="en-US" sz="1600" b="1" noProof="0">
                <a:solidFill>
                  <a:srgbClr val="0073E6"/>
                </a:solidFill>
                <a:latin typeface="+mj-lt"/>
                <a:cs typeface="+mn-cs"/>
              </a:rPr>
              <a:t>Competencies</a:t>
            </a:r>
            <a:endParaRPr lang="en-US" sz="1600" noProof="0">
              <a:solidFill>
                <a:srgbClr val="0073E6"/>
              </a:solidFill>
              <a:latin typeface="+mj-lt"/>
              <a:cs typeface="+mn-cs"/>
            </a:endParaRPr>
          </a:p>
        </p:txBody>
      </p:sp>
      <p:sp>
        <p:nvSpPr>
          <p:cNvPr id="36" name="Text Placeholder 28">
            <a:extLst>
              <a:ext uri="{FF2B5EF4-FFF2-40B4-BE49-F238E27FC236}">
                <a16:creationId xmlns:a16="http://schemas.microsoft.com/office/drawing/2014/main" id="{BA232C89-42B1-3DE0-EB93-B4A3D1FD1C45}"/>
              </a:ext>
            </a:extLst>
          </p:cNvPr>
          <p:cNvSpPr>
            <a:spLocks noGrp="1"/>
          </p:cNvSpPr>
          <p:nvPr>
            <p:ph type="body" sz="quarter" idx="32" hasCustomPrompt="1"/>
          </p:nvPr>
        </p:nvSpPr>
        <p:spPr>
          <a:xfrm>
            <a:off x="2262265" y="1542349"/>
            <a:ext cx="1835173" cy="1290773"/>
          </a:xfrm>
        </p:spPr>
        <p:txBody>
          <a:bodyPr anchor="t"/>
          <a:lstStyle>
            <a:lvl1pPr marL="0" indent="0">
              <a:spcAft>
                <a:spcPts val="200"/>
              </a:spcAft>
              <a:buFontTx/>
              <a:buNone/>
              <a:defRPr sz="1200">
                <a:solidFill>
                  <a:srgbClr val="00005C"/>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Expertise &amp; </a:t>
            </a:r>
            <a:br>
              <a:rPr lang="en-US" noProof="0"/>
            </a:br>
            <a:r>
              <a:rPr lang="en-US" noProof="0"/>
              <a:t>Core Competencies</a:t>
            </a:r>
          </a:p>
        </p:txBody>
      </p:sp>
      <p:sp>
        <p:nvSpPr>
          <p:cNvPr id="68" name="Text Placeholder 3">
            <a:extLst>
              <a:ext uri="{FF2B5EF4-FFF2-40B4-BE49-F238E27FC236}">
                <a16:creationId xmlns:a16="http://schemas.microsoft.com/office/drawing/2014/main" id="{4AF37B7A-C4FA-DE0B-2C2B-676A8950CCE9}"/>
              </a:ext>
            </a:extLst>
          </p:cNvPr>
          <p:cNvSpPr>
            <a:spLocks noGrp="1"/>
          </p:cNvSpPr>
          <p:nvPr>
            <p:ph type="body" sz="quarter" idx="44" hasCustomPrompt="1"/>
          </p:nvPr>
        </p:nvSpPr>
        <p:spPr>
          <a:xfrm>
            <a:off x="436909" y="2886691"/>
            <a:ext cx="3660529" cy="346904"/>
          </a:xfrm>
        </p:spPr>
        <p:txBody>
          <a:bodyPr anchor="ctr"/>
          <a:lstStyle>
            <a:lvl1pPr marL="0" indent="0">
              <a:buFontTx/>
              <a:buNone/>
              <a:defRPr lang="en-US" sz="1800" b="1" kern="1200" noProof="0" dirty="0" smtClean="0">
                <a:solidFill>
                  <a:srgbClr val="0073E6"/>
                </a:solidFill>
                <a:latin typeface="+mj-lt"/>
                <a:ea typeface="MS PGothic" pitchFamily="34" charset="-128"/>
                <a:cs typeface="+mn-cs"/>
              </a:defRPr>
            </a:lvl1pPr>
          </a:lstStyle>
          <a:p>
            <a:pPr eaLnBrk="1" hangingPunct="1">
              <a:spcAft>
                <a:spcPts val="800"/>
              </a:spcAft>
              <a:defRPr/>
            </a:pPr>
            <a:r>
              <a:rPr lang="en-US" sz="1600" b="1" noProof="0">
                <a:solidFill>
                  <a:srgbClr val="0073E6"/>
                </a:solidFill>
                <a:latin typeface="+mj-lt"/>
                <a:cs typeface="+mn-cs"/>
              </a:rPr>
              <a:t>Summary</a:t>
            </a:r>
            <a:endParaRPr lang="en-US" sz="1600" noProof="0">
              <a:solidFill>
                <a:srgbClr val="0073E6"/>
              </a:solidFill>
              <a:latin typeface="+mj-lt"/>
              <a:cs typeface="+mn-cs"/>
            </a:endParaRPr>
          </a:p>
        </p:txBody>
      </p:sp>
      <p:sp>
        <p:nvSpPr>
          <p:cNvPr id="66" name="Text Placeholder 28">
            <a:extLst>
              <a:ext uri="{FF2B5EF4-FFF2-40B4-BE49-F238E27FC236}">
                <a16:creationId xmlns:a16="http://schemas.microsoft.com/office/drawing/2014/main" id="{DE80A998-D14B-6B29-B910-50F0801E3320}"/>
              </a:ext>
            </a:extLst>
          </p:cNvPr>
          <p:cNvSpPr>
            <a:spLocks noGrp="1"/>
          </p:cNvSpPr>
          <p:nvPr>
            <p:ph type="body" sz="quarter" idx="40" hasCustomPrompt="1"/>
          </p:nvPr>
        </p:nvSpPr>
        <p:spPr>
          <a:xfrm>
            <a:off x="436909" y="3243582"/>
            <a:ext cx="3660529" cy="1810956"/>
          </a:xfrm>
        </p:spPr>
        <p:txBody>
          <a:bodyPr/>
          <a:lstStyle>
            <a:lvl1pPr marL="0" indent="0">
              <a:spcAft>
                <a:spcPts val="200"/>
              </a:spcAft>
              <a:buFontTx/>
              <a:buNone/>
              <a:defRPr sz="1200">
                <a:solidFill>
                  <a:srgbClr val="00005C"/>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Summary</a:t>
            </a:r>
          </a:p>
        </p:txBody>
      </p:sp>
      <p:sp>
        <p:nvSpPr>
          <p:cNvPr id="69" name="Text Placeholder 3">
            <a:extLst>
              <a:ext uri="{FF2B5EF4-FFF2-40B4-BE49-F238E27FC236}">
                <a16:creationId xmlns:a16="http://schemas.microsoft.com/office/drawing/2014/main" id="{DFC24B06-9A7D-A46A-608E-6AC443F50503}"/>
              </a:ext>
            </a:extLst>
          </p:cNvPr>
          <p:cNvSpPr>
            <a:spLocks noGrp="1"/>
          </p:cNvSpPr>
          <p:nvPr>
            <p:ph type="body" sz="quarter" idx="45" hasCustomPrompt="1"/>
          </p:nvPr>
        </p:nvSpPr>
        <p:spPr>
          <a:xfrm>
            <a:off x="436909" y="5113079"/>
            <a:ext cx="3660529" cy="346904"/>
          </a:xfrm>
        </p:spPr>
        <p:txBody>
          <a:bodyPr anchor="ctr"/>
          <a:lstStyle>
            <a:lvl1pPr marL="0" indent="0">
              <a:buFontTx/>
              <a:buNone/>
              <a:defRPr lang="en-US" sz="1800" b="1" kern="1200" noProof="0" dirty="0" smtClean="0">
                <a:solidFill>
                  <a:srgbClr val="0073E6"/>
                </a:solidFill>
                <a:latin typeface="+mj-lt"/>
                <a:ea typeface="MS PGothic" pitchFamily="34" charset="-128"/>
                <a:cs typeface="+mn-cs"/>
              </a:defRPr>
            </a:lvl1pPr>
          </a:lstStyle>
          <a:p>
            <a:pPr algn="l">
              <a:lnSpc>
                <a:spcPct val="110000"/>
              </a:lnSpc>
              <a:defRPr/>
            </a:pPr>
            <a:r>
              <a:rPr lang="en-US" sz="1600" b="1" noProof="0">
                <a:solidFill>
                  <a:srgbClr val="0073E6"/>
                </a:solidFill>
                <a:latin typeface="+mj-lt"/>
                <a:cs typeface="+mn-cs"/>
              </a:rPr>
              <a:t>Languages</a:t>
            </a:r>
            <a:endParaRPr lang="en-US" sz="1400" noProof="0">
              <a:solidFill>
                <a:srgbClr val="0073E6"/>
              </a:solidFill>
              <a:latin typeface="+mj-lt"/>
              <a:cs typeface="+mn-cs"/>
            </a:endParaRPr>
          </a:p>
        </p:txBody>
      </p:sp>
      <p:sp>
        <p:nvSpPr>
          <p:cNvPr id="39" name="Text Placeholder 28">
            <a:extLst>
              <a:ext uri="{FF2B5EF4-FFF2-40B4-BE49-F238E27FC236}">
                <a16:creationId xmlns:a16="http://schemas.microsoft.com/office/drawing/2014/main" id="{B9111369-C4AB-C6AD-C404-DE77749484D9}"/>
              </a:ext>
            </a:extLst>
          </p:cNvPr>
          <p:cNvSpPr>
            <a:spLocks noGrp="1"/>
          </p:cNvSpPr>
          <p:nvPr>
            <p:ph type="body" sz="quarter" idx="35" hasCustomPrompt="1"/>
          </p:nvPr>
        </p:nvSpPr>
        <p:spPr>
          <a:xfrm>
            <a:off x="436909" y="5507118"/>
            <a:ext cx="3660529" cy="583902"/>
          </a:xfrm>
        </p:spPr>
        <p:txBody>
          <a:bodyPr/>
          <a:lstStyle>
            <a:lvl1pPr marL="0" indent="0">
              <a:spcAft>
                <a:spcPts val="200"/>
              </a:spcAft>
              <a:buFontTx/>
              <a:buNone/>
              <a:defRPr sz="1200">
                <a:solidFill>
                  <a:srgbClr val="00005C"/>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languages. If you use flags or images: add alt text to each graphic</a:t>
            </a:r>
          </a:p>
        </p:txBody>
      </p:sp>
      <p:sp>
        <p:nvSpPr>
          <p:cNvPr id="25" name="Text Placeholder 3">
            <a:extLst>
              <a:ext uri="{FF2B5EF4-FFF2-40B4-BE49-F238E27FC236}">
                <a16:creationId xmlns:a16="http://schemas.microsoft.com/office/drawing/2014/main" id="{E66F3C00-4E75-245A-984B-8B18DB0D6D69}"/>
              </a:ext>
            </a:extLst>
          </p:cNvPr>
          <p:cNvSpPr>
            <a:spLocks noGrp="1"/>
          </p:cNvSpPr>
          <p:nvPr>
            <p:ph type="body" sz="quarter" idx="42" hasCustomPrompt="1"/>
          </p:nvPr>
        </p:nvSpPr>
        <p:spPr>
          <a:xfrm>
            <a:off x="4258088" y="1189796"/>
            <a:ext cx="3725255" cy="314213"/>
          </a:xfrm>
        </p:spPr>
        <p:txBody>
          <a:bodyPr anchor="ctr"/>
          <a:lstStyle>
            <a:lvl1pPr marL="0" indent="0">
              <a:buFontTx/>
              <a:buNone/>
              <a:defRPr lang="en-US" sz="1800" b="0" kern="1200" baseline="0" noProof="0" dirty="0">
                <a:solidFill>
                  <a:schemeClr val="accent1"/>
                </a:solidFill>
                <a:latin typeface="+mj-lt"/>
                <a:ea typeface="MS PGothic" pitchFamily="34" charset="-128"/>
                <a:cs typeface="+mn-cs"/>
              </a:defRPr>
            </a:lvl1pPr>
          </a:lstStyle>
          <a:p>
            <a:pPr eaLnBrk="1" hangingPunct="1">
              <a:spcAft>
                <a:spcPts val="800"/>
              </a:spcAft>
              <a:defRPr/>
            </a:pPr>
            <a:r>
              <a:rPr lang="en-US" sz="1600" b="1" noProof="0">
                <a:solidFill>
                  <a:srgbClr val="0073E6"/>
                </a:solidFill>
                <a:latin typeface="+mj-lt"/>
                <a:cs typeface="+mn-cs"/>
              </a:rPr>
              <a:t>Education</a:t>
            </a:r>
            <a:endParaRPr lang="en-US" sz="1600" noProof="0">
              <a:solidFill>
                <a:srgbClr val="0073E6"/>
              </a:solidFill>
              <a:latin typeface="+mj-lt"/>
              <a:cs typeface="+mn-cs"/>
            </a:endParaRPr>
          </a:p>
        </p:txBody>
      </p:sp>
      <p:sp>
        <p:nvSpPr>
          <p:cNvPr id="29" name="Text Placeholder 28">
            <a:extLst>
              <a:ext uri="{FF2B5EF4-FFF2-40B4-BE49-F238E27FC236}">
                <a16:creationId xmlns:a16="http://schemas.microsoft.com/office/drawing/2014/main" id="{B779871B-7F68-A96B-54E8-BA8714375523}"/>
              </a:ext>
            </a:extLst>
          </p:cNvPr>
          <p:cNvSpPr>
            <a:spLocks noGrp="1"/>
          </p:cNvSpPr>
          <p:nvPr>
            <p:ph type="body" sz="quarter" idx="30" hasCustomPrompt="1"/>
          </p:nvPr>
        </p:nvSpPr>
        <p:spPr>
          <a:xfrm>
            <a:off x="4258088" y="1542350"/>
            <a:ext cx="3725255" cy="2300446"/>
          </a:xfrm>
        </p:spPr>
        <p:txBody>
          <a:bodyPr/>
          <a:lstStyle>
            <a:lvl1pPr marL="0" indent="0">
              <a:spcAft>
                <a:spcPts val="200"/>
              </a:spcAft>
              <a:buFontTx/>
              <a:buNone/>
              <a:defRPr sz="1200">
                <a:solidFill>
                  <a:schemeClr val="accent3"/>
                </a:solidFill>
                <a:latin typeface="+mj-lt"/>
              </a:defRPr>
            </a:lvl1pPr>
            <a:lvl2pPr marL="0" indent="0">
              <a:spcAft>
                <a:spcPts val="200"/>
              </a:spcAft>
              <a:buNone/>
              <a:defRPr sz="1200">
                <a:solidFill>
                  <a:schemeClr val="accent3"/>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YYYY: Institution. City</a:t>
            </a:r>
          </a:p>
          <a:p>
            <a:pPr lvl="1"/>
            <a:r>
              <a:rPr lang="en-US" noProof="0"/>
              <a:t>Description</a:t>
            </a:r>
          </a:p>
        </p:txBody>
      </p:sp>
      <p:sp>
        <p:nvSpPr>
          <p:cNvPr id="72" name="Text Placeholder 3">
            <a:extLst>
              <a:ext uri="{FF2B5EF4-FFF2-40B4-BE49-F238E27FC236}">
                <a16:creationId xmlns:a16="http://schemas.microsoft.com/office/drawing/2014/main" id="{1C1F265D-FCB6-808F-BF90-B89F32A88201}"/>
              </a:ext>
            </a:extLst>
          </p:cNvPr>
          <p:cNvSpPr>
            <a:spLocks noGrp="1"/>
          </p:cNvSpPr>
          <p:nvPr>
            <p:ph type="body" sz="quarter" idx="47" hasCustomPrompt="1"/>
          </p:nvPr>
        </p:nvSpPr>
        <p:spPr>
          <a:xfrm>
            <a:off x="4258088" y="3933140"/>
            <a:ext cx="3725255" cy="346904"/>
          </a:xfrm>
        </p:spPr>
        <p:txBody>
          <a:bodyPr anchor="ctr"/>
          <a:lstStyle>
            <a:lvl1pPr marL="0" indent="0">
              <a:buFontTx/>
              <a:buNone/>
              <a:defRPr lang="en-US" sz="1800" b="1" kern="1200" baseline="0" noProof="0" dirty="0" smtClean="0">
                <a:solidFill>
                  <a:schemeClr val="accent1"/>
                </a:solidFill>
                <a:latin typeface="+mj-lt"/>
                <a:ea typeface="MS PGothic" pitchFamily="34" charset="-128"/>
                <a:cs typeface="+mn-cs"/>
              </a:defRPr>
            </a:lvl1pPr>
          </a:lstStyle>
          <a:p>
            <a:pPr algn="l" eaLnBrk="1" hangingPunct="1">
              <a:lnSpc>
                <a:spcPct val="110000"/>
              </a:lnSpc>
              <a:defRPr/>
            </a:pPr>
            <a:r>
              <a:rPr lang="en-US" sz="1600" noProof="0">
                <a:solidFill>
                  <a:srgbClr val="0073E6"/>
                </a:solidFill>
                <a:latin typeface="+mj-lt"/>
                <a:cs typeface="+mn-cs"/>
              </a:rPr>
              <a:t>Industry Expertise</a:t>
            </a:r>
          </a:p>
        </p:txBody>
      </p:sp>
      <p:sp>
        <p:nvSpPr>
          <p:cNvPr id="37" name="Text Placeholder 28">
            <a:extLst>
              <a:ext uri="{FF2B5EF4-FFF2-40B4-BE49-F238E27FC236}">
                <a16:creationId xmlns:a16="http://schemas.microsoft.com/office/drawing/2014/main" id="{FC467BED-11E1-7E0B-9A78-B431FDF4732A}"/>
              </a:ext>
            </a:extLst>
          </p:cNvPr>
          <p:cNvSpPr>
            <a:spLocks noGrp="1"/>
          </p:cNvSpPr>
          <p:nvPr>
            <p:ph type="body" sz="quarter" idx="33" hasCustomPrompt="1"/>
          </p:nvPr>
        </p:nvSpPr>
        <p:spPr>
          <a:xfrm>
            <a:off x="4258088" y="4326526"/>
            <a:ext cx="3725255" cy="728011"/>
          </a:xfrm>
        </p:spPr>
        <p:txBody>
          <a:bodyPr/>
          <a:lstStyle>
            <a:lvl1pPr marL="0" indent="0">
              <a:spcAft>
                <a:spcPts val="200"/>
              </a:spcAft>
              <a:buFontTx/>
              <a:buNone/>
              <a:defRPr sz="1200">
                <a:solidFill>
                  <a:srgbClr val="00005C"/>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Industry Expertise</a:t>
            </a:r>
          </a:p>
          <a:p>
            <a:pPr lvl="0"/>
            <a:endParaRPr lang="en-US" noProof="0"/>
          </a:p>
        </p:txBody>
      </p:sp>
      <p:sp>
        <p:nvSpPr>
          <p:cNvPr id="71" name="Text Placeholder 3">
            <a:extLst>
              <a:ext uri="{FF2B5EF4-FFF2-40B4-BE49-F238E27FC236}">
                <a16:creationId xmlns:a16="http://schemas.microsoft.com/office/drawing/2014/main" id="{EE7C65D9-CD83-91F0-6A68-8A89F0102FD2}"/>
              </a:ext>
            </a:extLst>
          </p:cNvPr>
          <p:cNvSpPr>
            <a:spLocks noGrp="1"/>
          </p:cNvSpPr>
          <p:nvPr>
            <p:ph type="body" sz="quarter" idx="46" hasCustomPrompt="1"/>
          </p:nvPr>
        </p:nvSpPr>
        <p:spPr>
          <a:xfrm>
            <a:off x="4258088" y="5113079"/>
            <a:ext cx="3725255" cy="346904"/>
          </a:xfrm>
        </p:spPr>
        <p:txBody>
          <a:bodyPr anchor="ctr"/>
          <a:lstStyle>
            <a:lvl1pPr marL="0" indent="0">
              <a:buFontTx/>
              <a:buNone/>
              <a:defRPr lang="en-US" sz="1800" b="1" kern="1200" baseline="0" noProof="0" dirty="0" smtClean="0">
                <a:solidFill>
                  <a:schemeClr val="accent1"/>
                </a:solidFill>
                <a:latin typeface="+mj-lt"/>
                <a:ea typeface="MS PGothic" pitchFamily="34" charset="-128"/>
                <a:cs typeface="+mn-cs"/>
              </a:defRPr>
            </a:lvl1pPr>
          </a:lstStyle>
          <a:p>
            <a:pPr algn="l" eaLnBrk="1" hangingPunct="1">
              <a:lnSpc>
                <a:spcPct val="110000"/>
              </a:lnSpc>
              <a:defRPr/>
            </a:pPr>
            <a:r>
              <a:rPr lang="en-US" sz="1600" b="1" noProof="0">
                <a:solidFill>
                  <a:srgbClr val="0073E6"/>
                </a:solidFill>
                <a:latin typeface="+mj-lt"/>
                <a:cs typeface="+mn-cs"/>
              </a:rPr>
              <a:t>Certificates / Accreditations</a:t>
            </a:r>
            <a:endParaRPr lang="en-US" sz="1600" noProof="0">
              <a:solidFill>
                <a:srgbClr val="0073E6"/>
              </a:solidFill>
              <a:latin typeface="+mj-lt"/>
              <a:cs typeface="+mn-cs"/>
            </a:endParaRPr>
          </a:p>
        </p:txBody>
      </p:sp>
      <p:sp>
        <p:nvSpPr>
          <p:cNvPr id="38" name="Text Placeholder 28">
            <a:extLst>
              <a:ext uri="{FF2B5EF4-FFF2-40B4-BE49-F238E27FC236}">
                <a16:creationId xmlns:a16="http://schemas.microsoft.com/office/drawing/2014/main" id="{03919262-CF56-C9AD-8C74-CA1547F934AE}"/>
              </a:ext>
            </a:extLst>
          </p:cNvPr>
          <p:cNvSpPr>
            <a:spLocks noGrp="1"/>
          </p:cNvSpPr>
          <p:nvPr>
            <p:ph type="body" sz="quarter" idx="34" hasCustomPrompt="1"/>
          </p:nvPr>
        </p:nvSpPr>
        <p:spPr>
          <a:xfrm>
            <a:off x="4258088" y="5507118"/>
            <a:ext cx="3725255" cy="583902"/>
          </a:xfrm>
        </p:spPr>
        <p:txBody>
          <a:bodyPr/>
          <a:lstStyle>
            <a:lvl1pPr marL="0" indent="0">
              <a:spcAft>
                <a:spcPts val="200"/>
              </a:spcAft>
              <a:buFontTx/>
              <a:buNone/>
              <a:defRPr lang="en-US" sz="1200" kern="1200" dirty="0">
                <a:solidFill>
                  <a:srgbClr val="00005C"/>
                </a:solidFill>
                <a:latin typeface="+mn-lt"/>
                <a:ea typeface="+mn-ea"/>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Certificates / Accreditations</a:t>
            </a:r>
          </a:p>
        </p:txBody>
      </p:sp>
      <p:sp>
        <p:nvSpPr>
          <p:cNvPr id="64" name="Text Placeholder 3">
            <a:extLst>
              <a:ext uri="{FF2B5EF4-FFF2-40B4-BE49-F238E27FC236}">
                <a16:creationId xmlns:a16="http://schemas.microsoft.com/office/drawing/2014/main" id="{E2303F15-2EEE-E407-2816-5B0A449FC214}"/>
              </a:ext>
            </a:extLst>
          </p:cNvPr>
          <p:cNvSpPr>
            <a:spLocks noGrp="1"/>
          </p:cNvSpPr>
          <p:nvPr>
            <p:ph type="body" sz="quarter" idx="43" hasCustomPrompt="1"/>
          </p:nvPr>
        </p:nvSpPr>
        <p:spPr>
          <a:xfrm>
            <a:off x="8116084" y="1189796"/>
            <a:ext cx="3650466" cy="314213"/>
          </a:xfrm>
        </p:spPr>
        <p:txBody>
          <a:bodyPr anchor="ctr"/>
          <a:lstStyle>
            <a:lvl1pPr marL="0" indent="0">
              <a:buFontTx/>
              <a:buNone/>
              <a:defRPr lang="en-US" sz="1800" b="0" kern="1200" baseline="0" noProof="0" dirty="0">
                <a:solidFill>
                  <a:schemeClr val="accent1"/>
                </a:solidFill>
                <a:latin typeface="+mj-lt"/>
                <a:ea typeface="MS PGothic" pitchFamily="34" charset="-128"/>
                <a:cs typeface="+mn-cs"/>
              </a:defRPr>
            </a:lvl1pPr>
          </a:lstStyle>
          <a:p>
            <a:pPr eaLnBrk="1" hangingPunct="1">
              <a:spcAft>
                <a:spcPts val="800"/>
              </a:spcAft>
              <a:defRPr/>
            </a:pPr>
            <a:r>
              <a:rPr lang="en-US" sz="1600" b="1" noProof="0">
                <a:solidFill>
                  <a:srgbClr val="0073E6"/>
                </a:solidFill>
                <a:latin typeface="+mj-lt"/>
                <a:cs typeface="+mn-cs"/>
              </a:rPr>
              <a:t>Professional Achievements</a:t>
            </a:r>
          </a:p>
        </p:txBody>
      </p:sp>
      <p:sp>
        <p:nvSpPr>
          <p:cNvPr id="30" name="Text Placeholder 28">
            <a:extLst>
              <a:ext uri="{FF2B5EF4-FFF2-40B4-BE49-F238E27FC236}">
                <a16:creationId xmlns:a16="http://schemas.microsoft.com/office/drawing/2014/main" id="{350F2CF5-469D-C575-9109-B970FD69F9E5}"/>
              </a:ext>
            </a:extLst>
          </p:cNvPr>
          <p:cNvSpPr>
            <a:spLocks noGrp="1"/>
          </p:cNvSpPr>
          <p:nvPr>
            <p:ph type="body" sz="quarter" idx="31" hasCustomPrompt="1"/>
          </p:nvPr>
        </p:nvSpPr>
        <p:spPr>
          <a:xfrm>
            <a:off x="8116084" y="1542349"/>
            <a:ext cx="3650466" cy="4534601"/>
          </a:xfrm>
        </p:spPr>
        <p:txBody>
          <a:bodyPr/>
          <a:lstStyle>
            <a:lvl1pPr marL="0" indent="0">
              <a:spcAft>
                <a:spcPts val="200"/>
              </a:spcAft>
              <a:buClr>
                <a:schemeClr val="bg1"/>
              </a:buClr>
              <a:buFont typeface="Arial" panose="020B0604020202020204" pitchFamily="34" charset="0"/>
              <a:buNone/>
              <a:defRPr sz="1200">
                <a:solidFill>
                  <a:schemeClr val="accent3"/>
                </a:solidFill>
                <a:latin typeface="+mj-lt"/>
              </a:defRPr>
            </a:lvl1pPr>
            <a:lvl2pPr marL="182880" indent="-182880">
              <a:spcAft>
                <a:spcPts val="200"/>
              </a:spcAft>
              <a:defRPr sz="1200">
                <a:solidFill>
                  <a:schemeClr val="accent3"/>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Company Name 1</a:t>
            </a:r>
          </a:p>
          <a:p>
            <a:pPr lvl="1"/>
            <a:r>
              <a:rPr lang="en-US" noProof="0"/>
              <a:t>Achievement 1</a:t>
            </a:r>
          </a:p>
          <a:p>
            <a:pPr marL="182880" marR="0" lvl="1" indent="-18288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Char char="•"/>
              <a:tabLst/>
              <a:defRPr/>
            </a:pPr>
            <a:r>
              <a:rPr lang="en-US" noProof="0"/>
              <a:t>Achievement 2</a:t>
            </a:r>
          </a:p>
          <a:p>
            <a:pPr lvl="0"/>
            <a:r>
              <a:rPr lang="en-US" noProof="0"/>
              <a:t>Company Name 2 </a:t>
            </a:r>
          </a:p>
          <a:p>
            <a:pPr lvl="1"/>
            <a:r>
              <a:rPr lang="en-US" noProof="0"/>
              <a:t>Achievement 1</a:t>
            </a:r>
          </a:p>
        </p:txBody>
      </p:sp>
      <p:sp>
        <p:nvSpPr>
          <p:cNvPr id="67" name="Slide Number Placeholder 5">
            <a:extLst>
              <a:ext uri="{FF2B5EF4-FFF2-40B4-BE49-F238E27FC236}">
                <a16:creationId xmlns:a16="http://schemas.microsoft.com/office/drawing/2014/main" id="{54D4718F-C303-5B98-D8FC-8DAA206E604B}"/>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en-US" noProof="0" smtClean="0"/>
              <a:pPr/>
              <a:t>‹#›</a:t>
            </a:fld>
            <a:endParaRPr lang="en-US" noProof="0"/>
          </a:p>
        </p:txBody>
      </p:sp>
      <p:sp>
        <p:nvSpPr>
          <p:cNvPr id="12" name="Picture Placeholder 11">
            <a:extLst>
              <a:ext uri="{FF2B5EF4-FFF2-40B4-BE49-F238E27FC236}">
                <a16:creationId xmlns:a16="http://schemas.microsoft.com/office/drawing/2014/main" id="{FCE3776D-9014-8A4F-0EE5-470C197905CE}"/>
              </a:ext>
              <a:ext uri="{C183D7F6-B498-43B3-948B-1728B52AA6E4}">
                <adec:decorative xmlns:adec="http://schemas.microsoft.com/office/drawing/2017/decorative" val="1"/>
              </a:ext>
            </a:extLst>
          </p:cNvPr>
          <p:cNvSpPr>
            <a:spLocks noGrp="1" noChangeAspect="1"/>
          </p:cNvSpPr>
          <p:nvPr>
            <p:ph type="pic" sz="quarter" idx="53"/>
          </p:nvPr>
        </p:nvSpPr>
        <p:spPr>
          <a:xfrm>
            <a:off x="876001" y="500472"/>
            <a:ext cx="1298448" cy="1298448"/>
          </a:xfrm>
          <a:prstGeom prst="ellipse">
            <a:avLst/>
          </a:prstGeom>
        </p:spPr>
        <p:txBody>
          <a:bodyPr anchor="b"/>
          <a:lstStyle>
            <a:lvl1pPr marL="0" indent="0" algn="ctr">
              <a:buNone/>
              <a:defRPr sz="1200"/>
            </a:lvl1pPr>
          </a:lstStyle>
          <a:p>
            <a:r>
              <a:rPr lang="en-US"/>
              <a:t>Click icon to add picture</a:t>
            </a:r>
          </a:p>
        </p:txBody>
      </p:sp>
      <p:sp>
        <p:nvSpPr>
          <p:cNvPr id="41" name="Picture Placeholder 40">
            <a:extLst>
              <a:ext uri="{FF2B5EF4-FFF2-40B4-BE49-F238E27FC236}">
                <a16:creationId xmlns:a16="http://schemas.microsoft.com/office/drawing/2014/main" id="{9A1DCCCA-D724-F19A-C20F-0460DDD0D365}"/>
              </a:ext>
              <a:ext uri="{C183D7F6-B498-43B3-948B-1728B52AA6E4}">
                <adec:decorative xmlns:adec="http://schemas.microsoft.com/office/drawing/2017/decorative" val="1"/>
              </a:ext>
            </a:extLst>
          </p:cNvPr>
          <p:cNvSpPr>
            <a:spLocks noGrp="1"/>
          </p:cNvSpPr>
          <p:nvPr>
            <p:ph type="pic" sz="quarter" idx="36" hasCustomPrompt="1"/>
          </p:nvPr>
        </p:nvSpPr>
        <p:spPr>
          <a:xfrm>
            <a:off x="434086" y="2338724"/>
            <a:ext cx="547990" cy="445242"/>
          </a:xfrm>
        </p:spPr>
        <p:txBody>
          <a:bodyPr anchor="ctr"/>
          <a:lstStyle>
            <a:lvl1pPr marL="0" indent="0" algn="ctr">
              <a:buNone/>
              <a:defRPr sz="600">
                <a:solidFill>
                  <a:srgbClr val="00005C"/>
                </a:solidFill>
              </a:defRPr>
            </a:lvl1pPr>
          </a:lstStyle>
          <a:p>
            <a:r>
              <a:rPr lang="en-US" noProof="0"/>
              <a:t>Social media </a:t>
            </a:r>
            <a:r>
              <a:rPr lang="en-US" noProof="0" err="1"/>
              <a:t>icon+alt</a:t>
            </a:r>
            <a:r>
              <a:rPr lang="en-US" noProof="0"/>
              <a:t> +link</a:t>
            </a:r>
          </a:p>
        </p:txBody>
      </p:sp>
      <p:sp>
        <p:nvSpPr>
          <p:cNvPr id="9" name="Picture Placeholder 40">
            <a:extLst>
              <a:ext uri="{FF2B5EF4-FFF2-40B4-BE49-F238E27FC236}">
                <a16:creationId xmlns:a16="http://schemas.microsoft.com/office/drawing/2014/main" id="{9B37780F-BB3C-CB63-EF69-CE25D79C398E}"/>
              </a:ext>
              <a:ext uri="{C183D7F6-B498-43B3-948B-1728B52AA6E4}">
                <adec:decorative xmlns:adec="http://schemas.microsoft.com/office/drawing/2017/decorative" val="1"/>
              </a:ext>
            </a:extLst>
          </p:cNvPr>
          <p:cNvSpPr>
            <a:spLocks noGrp="1"/>
          </p:cNvSpPr>
          <p:nvPr>
            <p:ph type="pic" sz="quarter" idx="52" hasCustomPrompt="1"/>
          </p:nvPr>
        </p:nvSpPr>
        <p:spPr>
          <a:xfrm>
            <a:off x="1071257" y="2338724"/>
            <a:ext cx="547990" cy="445242"/>
          </a:xfrm>
        </p:spPr>
        <p:txBody>
          <a:bodyPr anchor="ctr"/>
          <a:lstStyle>
            <a:lvl1pPr marL="0" indent="0" algn="ctr">
              <a:buNone/>
              <a:defRPr sz="600">
                <a:solidFill>
                  <a:srgbClr val="00005C"/>
                </a:solidFill>
              </a:defRPr>
            </a:lvl1pPr>
          </a:lstStyle>
          <a:p>
            <a:r>
              <a:rPr lang="en-US" noProof="0"/>
              <a:t>Social media </a:t>
            </a:r>
            <a:r>
              <a:rPr lang="en-US" noProof="0" err="1"/>
              <a:t>icon+alt</a:t>
            </a:r>
            <a:r>
              <a:rPr lang="en-US" noProof="0"/>
              <a:t> +link</a:t>
            </a:r>
          </a:p>
        </p:txBody>
      </p:sp>
    </p:spTree>
    <p:extLst>
      <p:ext uri="{BB962C8B-B14F-4D97-AF65-F5344CB8AC3E}">
        <p14:creationId xmlns:p14="http://schemas.microsoft.com/office/powerpoint/2010/main" val="404010018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rg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01F8-4569-D994-7D8E-BEBB0E6ACA50}"/>
              </a:ext>
            </a:extLst>
          </p:cNvPr>
          <p:cNvSpPr>
            <a:spLocks noGrp="1"/>
          </p:cNvSpPr>
          <p:nvPr userDrawn="1">
            <p:ph type="title" hasCustomPrompt="1"/>
          </p:nvPr>
        </p:nvSpPr>
        <p:spPr>
          <a:xfrm>
            <a:off x="428624" y="291451"/>
            <a:ext cx="11337925" cy="912315"/>
          </a:xfrm>
        </p:spPr>
        <p:txBody>
          <a:bodyPr/>
          <a:lstStyle>
            <a:lvl1pPr>
              <a:defRPr/>
            </a:lvl1pPr>
          </a:lstStyle>
          <a:p>
            <a:r>
              <a:rPr lang="en-US"/>
              <a:t>Organizational chart</a:t>
            </a:r>
          </a:p>
        </p:txBody>
      </p:sp>
      <p:sp>
        <p:nvSpPr>
          <p:cNvPr id="8" name="Text Placeholder 7">
            <a:extLst>
              <a:ext uri="{FF2B5EF4-FFF2-40B4-BE49-F238E27FC236}">
                <a16:creationId xmlns:a16="http://schemas.microsoft.com/office/drawing/2014/main" id="{871AB7F8-D38E-A19C-99A8-93E4EC3A4F05}"/>
              </a:ext>
            </a:extLst>
          </p:cNvPr>
          <p:cNvSpPr>
            <a:spLocks noGrp="1"/>
          </p:cNvSpPr>
          <p:nvPr userDrawn="1">
            <p:ph type="body" sz="quarter" idx="10" hasCustomPrompt="1"/>
          </p:nvPr>
        </p:nvSpPr>
        <p:spPr>
          <a:xfrm>
            <a:off x="428625" y="709990"/>
            <a:ext cx="11337925" cy="493776"/>
          </a:xfrm>
        </p:spPr>
        <p:txBody>
          <a:bodyPr/>
          <a:lstStyle>
            <a:lvl1pPr marL="0" indent="0">
              <a:spcAft>
                <a:spcPts val="0"/>
              </a:spcAft>
              <a:buNone/>
              <a:defRPr sz="1800">
                <a:solidFill>
                  <a:schemeClr val="accent3"/>
                </a:solidFill>
                <a:latin typeface="+mj-lt"/>
              </a:defRPr>
            </a:lvl1pPr>
            <a:lvl2pPr marL="228600" indent="0">
              <a:buNone/>
              <a:defRPr/>
            </a:lvl2pPr>
            <a:lvl3pPr marL="457200" indent="0">
              <a:buNone/>
              <a:defRPr/>
            </a:lvl3pPr>
            <a:lvl4pPr marL="685800" indent="0">
              <a:buNone/>
              <a:defRPr/>
            </a:lvl4pPr>
            <a:lvl5pPr marL="914400" indent="0">
              <a:buNone/>
              <a:defRPr/>
            </a:lvl5pPr>
          </a:lstStyle>
          <a:p>
            <a:pPr lvl="0"/>
            <a:r>
              <a:rPr lang="en-US"/>
              <a:t>Subtitle</a:t>
            </a:r>
          </a:p>
        </p:txBody>
      </p:sp>
      <p:sp>
        <p:nvSpPr>
          <p:cNvPr id="7" name="Text Placeholder 6">
            <a:extLst>
              <a:ext uri="{FF2B5EF4-FFF2-40B4-BE49-F238E27FC236}">
                <a16:creationId xmlns:a16="http://schemas.microsoft.com/office/drawing/2014/main" id="{A3EFBEB8-5EC2-43D8-7347-FD1F6E6D4CEE}"/>
              </a:ext>
            </a:extLst>
          </p:cNvPr>
          <p:cNvSpPr>
            <a:spLocks noGrp="1"/>
          </p:cNvSpPr>
          <p:nvPr userDrawn="1">
            <p:ph type="body" sz="quarter" idx="11" hasCustomPrompt="1"/>
          </p:nvPr>
        </p:nvSpPr>
        <p:spPr>
          <a:xfrm>
            <a:off x="428623" y="1323102"/>
            <a:ext cx="3621024" cy="246221"/>
          </a:xfrm>
        </p:spPr>
        <p:txBody>
          <a:bodyPr wrap="none" anchor="ctr">
            <a:noAutofit/>
          </a:bodyPr>
          <a:lstStyle>
            <a:lvl1pPr marL="0" indent="0" algn="l">
              <a:buNone/>
              <a:defRPr sz="1400">
                <a:latin typeface="+mj-lt"/>
              </a:defRPr>
            </a:lvl1pPr>
          </a:lstStyle>
          <a:p>
            <a:pPr lvl="0"/>
            <a:r>
              <a:rPr lang="en-US"/>
              <a:t>Team name</a:t>
            </a:r>
          </a:p>
        </p:txBody>
      </p:sp>
      <p:sp>
        <p:nvSpPr>
          <p:cNvPr id="51" name="Text Placeholder 6">
            <a:extLst>
              <a:ext uri="{FF2B5EF4-FFF2-40B4-BE49-F238E27FC236}">
                <a16:creationId xmlns:a16="http://schemas.microsoft.com/office/drawing/2014/main" id="{F07D23FC-F816-2ACD-9BB6-8B4F4A2F773A}"/>
              </a:ext>
            </a:extLst>
          </p:cNvPr>
          <p:cNvSpPr>
            <a:spLocks noGrp="1"/>
          </p:cNvSpPr>
          <p:nvPr userDrawn="1">
            <p:ph type="body" sz="quarter" idx="25" hasCustomPrompt="1"/>
          </p:nvPr>
        </p:nvSpPr>
        <p:spPr>
          <a:xfrm>
            <a:off x="1350229" y="1737275"/>
            <a:ext cx="2596738" cy="777240"/>
          </a:xfrm>
          <a:ln w="19050">
            <a:noFill/>
          </a:ln>
        </p:spPr>
        <p:txBody>
          <a:bodyPr wrap="none" lIns="0" anchor="ctr">
            <a:noAutofit/>
          </a:bodyPr>
          <a:lstStyle>
            <a:lvl1pPr marL="0" indent="0" algn="l">
              <a:spcAft>
                <a:spcPts val="0"/>
              </a:spcAft>
              <a:buNone/>
              <a:defRPr sz="1200">
                <a:latin typeface="+mj-lt"/>
              </a:defRPr>
            </a:lvl1pPr>
            <a:lvl2pPr marL="0" indent="0">
              <a:spcAft>
                <a:spcPts val="0"/>
              </a:spcAft>
              <a:buNone/>
              <a:defRPr sz="1200">
                <a:latin typeface="+mn-lt"/>
              </a:defRPr>
            </a:lvl2pPr>
          </a:lstStyle>
          <a:p>
            <a:pPr lvl="0"/>
            <a:r>
              <a:rPr lang="en-US"/>
              <a:t>Name</a:t>
            </a:r>
          </a:p>
          <a:p>
            <a:pPr lvl="1"/>
            <a:r>
              <a:rPr lang="en-US"/>
              <a:t>Title</a:t>
            </a:r>
          </a:p>
        </p:txBody>
      </p:sp>
      <p:sp>
        <p:nvSpPr>
          <p:cNvPr id="13" name="Text Placeholder 6">
            <a:extLst>
              <a:ext uri="{FF2B5EF4-FFF2-40B4-BE49-F238E27FC236}">
                <a16:creationId xmlns:a16="http://schemas.microsoft.com/office/drawing/2014/main" id="{13F5F348-9BA5-D049-2A97-79B46D552C52}"/>
              </a:ext>
              <a:ext uri="{C183D7F6-B498-43B3-948B-1728B52AA6E4}">
                <adec:decorative xmlns:adec="http://schemas.microsoft.com/office/drawing/2017/decorative" val="0"/>
              </a:ext>
            </a:extLst>
          </p:cNvPr>
          <p:cNvSpPr>
            <a:spLocks noGrp="1"/>
          </p:cNvSpPr>
          <p:nvPr userDrawn="1">
            <p:ph type="body" sz="quarter" idx="14" hasCustomPrompt="1"/>
          </p:nvPr>
        </p:nvSpPr>
        <p:spPr>
          <a:xfrm>
            <a:off x="428623" y="2707712"/>
            <a:ext cx="3383280" cy="246221"/>
          </a:xfrm>
        </p:spPr>
        <p:txBody>
          <a:bodyPr wrap="none" anchor="ctr">
            <a:noAutofit/>
          </a:bodyPr>
          <a:lstStyle>
            <a:lvl1pPr marL="0" indent="0" algn="l">
              <a:buNone/>
              <a:defRPr sz="1400">
                <a:solidFill>
                  <a:schemeClr val="accent1"/>
                </a:solidFill>
                <a:latin typeface="+mj-lt"/>
              </a:defRPr>
            </a:lvl1pPr>
          </a:lstStyle>
          <a:p>
            <a:pPr lvl="0"/>
            <a:r>
              <a:rPr lang="en-US"/>
              <a:t>Team name</a:t>
            </a:r>
          </a:p>
        </p:txBody>
      </p:sp>
      <p:sp>
        <p:nvSpPr>
          <p:cNvPr id="20" name="Text Placeholder 6">
            <a:extLst>
              <a:ext uri="{FF2B5EF4-FFF2-40B4-BE49-F238E27FC236}">
                <a16:creationId xmlns:a16="http://schemas.microsoft.com/office/drawing/2014/main" id="{A2FDFADD-09F8-480A-C438-46B841A73F05}"/>
              </a:ext>
            </a:extLst>
          </p:cNvPr>
          <p:cNvSpPr>
            <a:spLocks noGrp="1"/>
          </p:cNvSpPr>
          <p:nvPr userDrawn="1">
            <p:ph type="body" sz="quarter" idx="15" hasCustomPrompt="1"/>
          </p:nvPr>
        </p:nvSpPr>
        <p:spPr>
          <a:xfrm>
            <a:off x="1504287" y="3183853"/>
            <a:ext cx="2331720" cy="777240"/>
          </a:xfrm>
          <a:ln w="19050">
            <a:noFill/>
          </a:ln>
        </p:spPr>
        <p:txBody>
          <a:bodyPr wrap="none" lIns="0" anchor="ctr">
            <a:noAutofit/>
          </a:bodyPr>
          <a:lstStyle>
            <a:lvl1pPr marL="0" indent="0" algn="l">
              <a:spcAft>
                <a:spcPts val="0"/>
              </a:spcAft>
              <a:buNone/>
              <a:defRPr sz="1200">
                <a:latin typeface="+mj-lt"/>
              </a:defRPr>
            </a:lvl1pPr>
            <a:lvl2pPr marL="0" indent="0">
              <a:spcAft>
                <a:spcPts val="0"/>
              </a:spcAft>
              <a:buNone/>
              <a:defRPr sz="1200">
                <a:latin typeface="+mn-lt"/>
              </a:defRPr>
            </a:lvl2pPr>
          </a:lstStyle>
          <a:p>
            <a:pPr lvl="0"/>
            <a:r>
              <a:rPr lang="en-US"/>
              <a:t>Name</a:t>
            </a:r>
          </a:p>
          <a:p>
            <a:pPr lvl="1"/>
            <a:r>
              <a:rPr lang="en-US"/>
              <a:t>Title</a:t>
            </a:r>
          </a:p>
        </p:txBody>
      </p:sp>
      <p:sp>
        <p:nvSpPr>
          <p:cNvPr id="33" name="Text Placeholder 6">
            <a:extLst>
              <a:ext uri="{FF2B5EF4-FFF2-40B4-BE49-F238E27FC236}">
                <a16:creationId xmlns:a16="http://schemas.microsoft.com/office/drawing/2014/main" id="{165DD077-F6B8-467F-772B-56F5FBA01588}"/>
              </a:ext>
            </a:extLst>
          </p:cNvPr>
          <p:cNvSpPr>
            <a:spLocks noGrp="1"/>
          </p:cNvSpPr>
          <p:nvPr userDrawn="1">
            <p:ph type="body" sz="quarter" idx="17" hasCustomPrompt="1"/>
          </p:nvPr>
        </p:nvSpPr>
        <p:spPr>
          <a:xfrm>
            <a:off x="1504287" y="4160969"/>
            <a:ext cx="2331720" cy="777240"/>
          </a:xfrm>
          <a:ln w="19050">
            <a:noFill/>
          </a:ln>
        </p:spPr>
        <p:txBody>
          <a:bodyPr wrap="none" lIns="0" anchor="ctr">
            <a:noAutofit/>
          </a:bodyPr>
          <a:lstStyle>
            <a:lvl1pPr marL="0" indent="0" algn="l">
              <a:spcAft>
                <a:spcPts val="0"/>
              </a:spcAft>
              <a:buNone/>
              <a:defRPr sz="1200">
                <a:latin typeface="+mj-lt"/>
              </a:defRPr>
            </a:lvl1pPr>
            <a:lvl2pPr marL="0" indent="0">
              <a:spcAft>
                <a:spcPts val="0"/>
              </a:spcAft>
              <a:buNone/>
              <a:defRPr sz="1200">
                <a:latin typeface="+mn-lt"/>
              </a:defRPr>
            </a:lvl2pPr>
          </a:lstStyle>
          <a:p>
            <a:pPr lvl="0"/>
            <a:r>
              <a:rPr lang="en-US"/>
              <a:t>Name</a:t>
            </a:r>
          </a:p>
          <a:p>
            <a:pPr lvl="1"/>
            <a:r>
              <a:rPr lang="en-US"/>
              <a:t>Title</a:t>
            </a:r>
          </a:p>
        </p:txBody>
      </p:sp>
      <p:sp>
        <p:nvSpPr>
          <p:cNvPr id="37" name="Text Placeholder 6">
            <a:extLst>
              <a:ext uri="{FF2B5EF4-FFF2-40B4-BE49-F238E27FC236}">
                <a16:creationId xmlns:a16="http://schemas.microsoft.com/office/drawing/2014/main" id="{9AFAAB85-366F-512B-302A-D3D97931D8F9}"/>
              </a:ext>
            </a:extLst>
          </p:cNvPr>
          <p:cNvSpPr>
            <a:spLocks noGrp="1"/>
          </p:cNvSpPr>
          <p:nvPr userDrawn="1">
            <p:ph type="body" sz="quarter" idx="19" hasCustomPrompt="1"/>
          </p:nvPr>
        </p:nvSpPr>
        <p:spPr>
          <a:xfrm>
            <a:off x="1504287" y="5138085"/>
            <a:ext cx="2331720" cy="777240"/>
          </a:xfrm>
          <a:ln w="19050">
            <a:noFill/>
          </a:ln>
        </p:spPr>
        <p:txBody>
          <a:bodyPr wrap="none" lIns="0" anchor="ctr">
            <a:noAutofit/>
          </a:bodyPr>
          <a:lstStyle>
            <a:lvl1pPr marL="0" indent="0" algn="l">
              <a:spcAft>
                <a:spcPts val="0"/>
              </a:spcAft>
              <a:buNone/>
              <a:defRPr sz="1200">
                <a:latin typeface="+mj-lt"/>
              </a:defRPr>
            </a:lvl1pPr>
            <a:lvl2pPr marL="0" indent="0">
              <a:spcAft>
                <a:spcPts val="0"/>
              </a:spcAft>
              <a:buNone/>
              <a:defRPr sz="1200">
                <a:latin typeface="+mn-lt"/>
              </a:defRPr>
            </a:lvl2pPr>
          </a:lstStyle>
          <a:p>
            <a:pPr lvl="0"/>
            <a:r>
              <a:rPr lang="en-US"/>
              <a:t>Name</a:t>
            </a:r>
          </a:p>
          <a:p>
            <a:pPr lvl="1"/>
            <a:r>
              <a:rPr lang="en-US"/>
              <a:t>Title</a:t>
            </a:r>
          </a:p>
        </p:txBody>
      </p:sp>
      <p:sp>
        <p:nvSpPr>
          <p:cNvPr id="41" name="Text Placeholder 6">
            <a:extLst>
              <a:ext uri="{FF2B5EF4-FFF2-40B4-BE49-F238E27FC236}">
                <a16:creationId xmlns:a16="http://schemas.microsoft.com/office/drawing/2014/main" id="{A4016C55-BC90-5C30-11A9-6B337DAC0A93}"/>
              </a:ext>
            </a:extLst>
          </p:cNvPr>
          <p:cNvSpPr>
            <a:spLocks noGrp="1"/>
          </p:cNvSpPr>
          <p:nvPr userDrawn="1">
            <p:ph type="body" sz="quarter" idx="21" hasCustomPrompt="1"/>
          </p:nvPr>
        </p:nvSpPr>
        <p:spPr>
          <a:xfrm>
            <a:off x="4340144" y="1323102"/>
            <a:ext cx="7426406" cy="246221"/>
          </a:xfrm>
        </p:spPr>
        <p:txBody>
          <a:bodyPr wrap="none" anchor="ctr">
            <a:noAutofit/>
          </a:bodyPr>
          <a:lstStyle>
            <a:lvl1pPr marL="0" indent="0" algn="l">
              <a:buNone/>
              <a:defRPr sz="1400">
                <a:solidFill>
                  <a:schemeClr val="accent4"/>
                </a:solidFill>
                <a:latin typeface="+mj-lt"/>
              </a:defRPr>
            </a:lvl1pPr>
          </a:lstStyle>
          <a:p>
            <a:pPr lvl="0"/>
            <a:r>
              <a:rPr lang="en-US"/>
              <a:t>Team name</a:t>
            </a:r>
          </a:p>
        </p:txBody>
      </p:sp>
      <p:sp>
        <p:nvSpPr>
          <p:cNvPr id="46" name="Text Placeholder 6">
            <a:extLst>
              <a:ext uri="{FF2B5EF4-FFF2-40B4-BE49-F238E27FC236}">
                <a16:creationId xmlns:a16="http://schemas.microsoft.com/office/drawing/2014/main" id="{44858C65-06DA-B4A7-4A89-1473891D5680}"/>
              </a:ext>
            </a:extLst>
          </p:cNvPr>
          <p:cNvSpPr>
            <a:spLocks noGrp="1"/>
          </p:cNvSpPr>
          <p:nvPr userDrawn="1">
            <p:ph type="body" sz="quarter" idx="22" hasCustomPrompt="1"/>
          </p:nvPr>
        </p:nvSpPr>
        <p:spPr>
          <a:xfrm>
            <a:off x="4496318" y="1797665"/>
            <a:ext cx="3337560" cy="246221"/>
          </a:xfrm>
        </p:spPr>
        <p:txBody>
          <a:bodyPr wrap="none" anchor="ctr">
            <a:noAutofit/>
          </a:bodyPr>
          <a:lstStyle>
            <a:lvl1pPr marL="0" indent="0" algn="l">
              <a:buNone/>
              <a:defRPr sz="1200">
                <a:solidFill>
                  <a:schemeClr val="accent3"/>
                </a:solidFill>
                <a:latin typeface="+mj-lt"/>
              </a:defRPr>
            </a:lvl1pPr>
          </a:lstStyle>
          <a:p>
            <a:pPr lvl="0"/>
            <a:r>
              <a:rPr lang="en-US"/>
              <a:t>Sub-team name</a:t>
            </a:r>
          </a:p>
        </p:txBody>
      </p:sp>
      <p:sp>
        <p:nvSpPr>
          <p:cNvPr id="49" name="Text Placeholder 6">
            <a:extLst>
              <a:ext uri="{FF2B5EF4-FFF2-40B4-BE49-F238E27FC236}">
                <a16:creationId xmlns:a16="http://schemas.microsoft.com/office/drawing/2014/main" id="{EFDAB5F1-0CF9-8ACE-C9BE-23C0A19EC334}"/>
              </a:ext>
            </a:extLst>
          </p:cNvPr>
          <p:cNvSpPr>
            <a:spLocks noGrp="1"/>
          </p:cNvSpPr>
          <p:nvPr userDrawn="1">
            <p:ph type="body" sz="quarter" idx="24" hasCustomPrompt="1"/>
          </p:nvPr>
        </p:nvSpPr>
        <p:spPr>
          <a:xfrm>
            <a:off x="5424711" y="2213245"/>
            <a:ext cx="2331720" cy="777240"/>
          </a:xfrm>
          <a:ln w="19050">
            <a:noFill/>
          </a:ln>
        </p:spPr>
        <p:txBody>
          <a:bodyPr wrap="none" lIns="0" anchor="ctr">
            <a:noAutofit/>
          </a:bodyPr>
          <a:lstStyle>
            <a:lvl1pPr marL="0" indent="0" algn="l">
              <a:spcAft>
                <a:spcPts val="0"/>
              </a:spcAft>
              <a:buNone/>
              <a:defRPr sz="1200">
                <a:latin typeface="+mj-lt"/>
              </a:defRPr>
            </a:lvl1pPr>
            <a:lvl2pPr marL="0" indent="0">
              <a:spcAft>
                <a:spcPts val="0"/>
              </a:spcAft>
              <a:buNone/>
              <a:defRPr sz="1200">
                <a:latin typeface="+mn-lt"/>
              </a:defRPr>
            </a:lvl2pPr>
          </a:lstStyle>
          <a:p>
            <a:pPr lvl="0"/>
            <a:r>
              <a:rPr lang="en-US"/>
              <a:t>Name</a:t>
            </a:r>
          </a:p>
          <a:p>
            <a:pPr lvl="1"/>
            <a:r>
              <a:rPr lang="en-US"/>
              <a:t>Title</a:t>
            </a:r>
          </a:p>
        </p:txBody>
      </p:sp>
      <p:sp>
        <p:nvSpPr>
          <p:cNvPr id="55" name="Text Placeholder 6">
            <a:extLst>
              <a:ext uri="{FF2B5EF4-FFF2-40B4-BE49-F238E27FC236}">
                <a16:creationId xmlns:a16="http://schemas.microsoft.com/office/drawing/2014/main" id="{DC3AE717-2F15-1481-2D99-88141D30BCAF}"/>
              </a:ext>
            </a:extLst>
          </p:cNvPr>
          <p:cNvSpPr>
            <a:spLocks noGrp="1"/>
          </p:cNvSpPr>
          <p:nvPr userDrawn="1">
            <p:ph type="body" sz="quarter" idx="27" hasCustomPrompt="1"/>
          </p:nvPr>
        </p:nvSpPr>
        <p:spPr>
          <a:xfrm>
            <a:off x="5424711" y="3183853"/>
            <a:ext cx="2331720" cy="777240"/>
          </a:xfrm>
          <a:ln w="19050">
            <a:noFill/>
          </a:ln>
        </p:spPr>
        <p:txBody>
          <a:bodyPr wrap="none" lIns="0" anchor="ctr">
            <a:noAutofit/>
          </a:bodyPr>
          <a:lstStyle>
            <a:lvl1pPr marL="0" indent="0" algn="l">
              <a:spcAft>
                <a:spcPts val="0"/>
              </a:spcAft>
              <a:buNone/>
              <a:defRPr sz="1200">
                <a:latin typeface="+mj-lt"/>
              </a:defRPr>
            </a:lvl1pPr>
            <a:lvl2pPr marL="0" indent="0">
              <a:spcAft>
                <a:spcPts val="0"/>
              </a:spcAft>
              <a:buNone/>
              <a:defRPr sz="1200">
                <a:latin typeface="+mn-lt"/>
              </a:defRPr>
            </a:lvl2pPr>
          </a:lstStyle>
          <a:p>
            <a:pPr lvl="0"/>
            <a:r>
              <a:rPr lang="en-US"/>
              <a:t>Name</a:t>
            </a:r>
          </a:p>
          <a:p>
            <a:pPr lvl="1"/>
            <a:r>
              <a:rPr lang="en-US"/>
              <a:t>Title</a:t>
            </a:r>
          </a:p>
        </p:txBody>
      </p:sp>
      <p:sp>
        <p:nvSpPr>
          <p:cNvPr id="57" name="Text Placeholder 6">
            <a:extLst>
              <a:ext uri="{FF2B5EF4-FFF2-40B4-BE49-F238E27FC236}">
                <a16:creationId xmlns:a16="http://schemas.microsoft.com/office/drawing/2014/main" id="{4BEB9F4A-751F-EF43-E9CE-48E503B05601}"/>
              </a:ext>
            </a:extLst>
          </p:cNvPr>
          <p:cNvSpPr>
            <a:spLocks noGrp="1"/>
          </p:cNvSpPr>
          <p:nvPr userDrawn="1">
            <p:ph type="body" sz="quarter" idx="29" hasCustomPrompt="1"/>
          </p:nvPr>
        </p:nvSpPr>
        <p:spPr>
          <a:xfrm>
            <a:off x="5424711" y="4160969"/>
            <a:ext cx="2331720" cy="777240"/>
          </a:xfrm>
          <a:ln w="19050">
            <a:noFill/>
          </a:ln>
        </p:spPr>
        <p:txBody>
          <a:bodyPr wrap="none" lIns="0" anchor="ctr">
            <a:noAutofit/>
          </a:bodyPr>
          <a:lstStyle>
            <a:lvl1pPr marL="0" indent="0" algn="l">
              <a:spcAft>
                <a:spcPts val="0"/>
              </a:spcAft>
              <a:buNone/>
              <a:defRPr sz="1200">
                <a:latin typeface="+mj-lt"/>
              </a:defRPr>
            </a:lvl1pPr>
            <a:lvl2pPr marL="0" indent="0">
              <a:spcAft>
                <a:spcPts val="0"/>
              </a:spcAft>
              <a:buNone/>
              <a:defRPr sz="1200">
                <a:latin typeface="+mn-lt"/>
              </a:defRPr>
            </a:lvl2pPr>
          </a:lstStyle>
          <a:p>
            <a:pPr lvl="0"/>
            <a:r>
              <a:rPr lang="en-US"/>
              <a:t>Name</a:t>
            </a:r>
          </a:p>
          <a:p>
            <a:pPr lvl="1"/>
            <a:r>
              <a:rPr lang="en-US"/>
              <a:t>Title</a:t>
            </a:r>
          </a:p>
        </p:txBody>
      </p:sp>
      <p:sp>
        <p:nvSpPr>
          <p:cNvPr id="59" name="Text Placeholder 6">
            <a:extLst>
              <a:ext uri="{FF2B5EF4-FFF2-40B4-BE49-F238E27FC236}">
                <a16:creationId xmlns:a16="http://schemas.microsoft.com/office/drawing/2014/main" id="{52FB666B-C90C-9842-4D5D-A7CBEDDCBA19}"/>
              </a:ext>
            </a:extLst>
          </p:cNvPr>
          <p:cNvSpPr>
            <a:spLocks noGrp="1"/>
          </p:cNvSpPr>
          <p:nvPr userDrawn="1">
            <p:ph type="body" sz="quarter" idx="31" hasCustomPrompt="1"/>
          </p:nvPr>
        </p:nvSpPr>
        <p:spPr>
          <a:xfrm>
            <a:off x="5424711" y="5138085"/>
            <a:ext cx="2331720" cy="777240"/>
          </a:xfrm>
          <a:ln w="19050">
            <a:noFill/>
          </a:ln>
        </p:spPr>
        <p:txBody>
          <a:bodyPr wrap="none" lIns="0" anchor="ctr">
            <a:noAutofit/>
          </a:bodyPr>
          <a:lstStyle>
            <a:lvl1pPr marL="0" indent="0" algn="l">
              <a:spcAft>
                <a:spcPts val="0"/>
              </a:spcAft>
              <a:buNone/>
              <a:defRPr sz="1200">
                <a:latin typeface="+mj-lt"/>
              </a:defRPr>
            </a:lvl1pPr>
            <a:lvl2pPr marL="0" indent="0">
              <a:spcAft>
                <a:spcPts val="0"/>
              </a:spcAft>
              <a:buNone/>
              <a:defRPr sz="1200">
                <a:latin typeface="+mn-lt"/>
              </a:defRPr>
            </a:lvl2pPr>
          </a:lstStyle>
          <a:p>
            <a:pPr lvl="0"/>
            <a:r>
              <a:rPr lang="en-US"/>
              <a:t>Name</a:t>
            </a:r>
          </a:p>
          <a:p>
            <a:pPr lvl="1"/>
            <a:r>
              <a:rPr lang="en-US"/>
              <a:t>Title</a:t>
            </a:r>
          </a:p>
        </p:txBody>
      </p:sp>
      <p:sp>
        <p:nvSpPr>
          <p:cNvPr id="112" name="Text Placeholder 6">
            <a:extLst>
              <a:ext uri="{FF2B5EF4-FFF2-40B4-BE49-F238E27FC236}">
                <a16:creationId xmlns:a16="http://schemas.microsoft.com/office/drawing/2014/main" id="{A17170B6-51B8-B4DB-4902-7E77055393DA}"/>
              </a:ext>
            </a:extLst>
          </p:cNvPr>
          <p:cNvSpPr>
            <a:spLocks noGrp="1"/>
          </p:cNvSpPr>
          <p:nvPr userDrawn="1">
            <p:ph type="body" sz="quarter" idx="40" hasCustomPrompt="1"/>
          </p:nvPr>
        </p:nvSpPr>
        <p:spPr>
          <a:xfrm>
            <a:off x="8295266" y="1797665"/>
            <a:ext cx="3337560" cy="246221"/>
          </a:xfrm>
        </p:spPr>
        <p:txBody>
          <a:bodyPr wrap="none" anchor="ctr">
            <a:noAutofit/>
          </a:bodyPr>
          <a:lstStyle>
            <a:lvl1pPr marL="0" indent="0" algn="l">
              <a:buNone/>
              <a:defRPr sz="1200">
                <a:solidFill>
                  <a:schemeClr val="accent3"/>
                </a:solidFill>
                <a:latin typeface="+mj-lt"/>
              </a:defRPr>
            </a:lvl1pPr>
          </a:lstStyle>
          <a:p>
            <a:pPr lvl="0"/>
            <a:r>
              <a:rPr lang="en-US"/>
              <a:t>Sub-team name</a:t>
            </a:r>
          </a:p>
        </p:txBody>
      </p:sp>
      <p:sp>
        <p:nvSpPr>
          <p:cNvPr id="67" name="Text Placeholder 6">
            <a:extLst>
              <a:ext uri="{FF2B5EF4-FFF2-40B4-BE49-F238E27FC236}">
                <a16:creationId xmlns:a16="http://schemas.microsoft.com/office/drawing/2014/main" id="{EC9D4DBF-905D-9298-2F8B-17D02F713EB0}"/>
              </a:ext>
            </a:extLst>
          </p:cNvPr>
          <p:cNvSpPr>
            <a:spLocks noGrp="1"/>
          </p:cNvSpPr>
          <p:nvPr userDrawn="1">
            <p:ph type="body" sz="quarter" idx="33" hasCustomPrompt="1"/>
          </p:nvPr>
        </p:nvSpPr>
        <p:spPr>
          <a:xfrm>
            <a:off x="9242636" y="2213245"/>
            <a:ext cx="2331720" cy="777240"/>
          </a:xfrm>
          <a:ln w="19050">
            <a:noFill/>
          </a:ln>
        </p:spPr>
        <p:txBody>
          <a:bodyPr wrap="none" lIns="0" anchor="ctr">
            <a:noAutofit/>
          </a:bodyPr>
          <a:lstStyle>
            <a:lvl1pPr marL="0" indent="0" algn="l">
              <a:spcAft>
                <a:spcPts val="0"/>
              </a:spcAft>
              <a:buNone/>
              <a:defRPr sz="1200">
                <a:latin typeface="+mj-lt"/>
              </a:defRPr>
            </a:lvl1pPr>
            <a:lvl2pPr marL="0" indent="0">
              <a:spcAft>
                <a:spcPts val="0"/>
              </a:spcAft>
              <a:buNone/>
              <a:defRPr sz="1200">
                <a:latin typeface="+mn-lt"/>
              </a:defRPr>
            </a:lvl2pPr>
          </a:lstStyle>
          <a:p>
            <a:pPr lvl="0"/>
            <a:r>
              <a:rPr lang="en-US"/>
              <a:t>Name</a:t>
            </a:r>
          </a:p>
          <a:p>
            <a:pPr lvl="1"/>
            <a:r>
              <a:rPr lang="en-US"/>
              <a:t>Title</a:t>
            </a:r>
          </a:p>
        </p:txBody>
      </p:sp>
      <p:sp>
        <p:nvSpPr>
          <p:cNvPr id="69" name="Text Placeholder 6">
            <a:extLst>
              <a:ext uri="{FF2B5EF4-FFF2-40B4-BE49-F238E27FC236}">
                <a16:creationId xmlns:a16="http://schemas.microsoft.com/office/drawing/2014/main" id="{82AABC4F-DA0D-1B6C-F10D-7912F3E22EA7}"/>
              </a:ext>
            </a:extLst>
          </p:cNvPr>
          <p:cNvSpPr>
            <a:spLocks noGrp="1"/>
          </p:cNvSpPr>
          <p:nvPr userDrawn="1">
            <p:ph type="body" sz="quarter" idx="35" hasCustomPrompt="1"/>
          </p:nvPr>
        </p:nvSpPr>
        <p:spPr>
          <a:xfrm>
            <a:off x="9242636" y="3183853"/>
            <a:ext cx="2331720" cy="777240"/>
          </a:xfrm>
          <a:ln w="19050">
            <a:noFill/>
          </a:ln>
        </p:spPr>
        <p:txBody>
          <a:bodyPr wrap="none" lIns="0" anchor="ctr">
            <a:noAutofit/>
          </a:bodyPr>
          <a:lstStyle>
            <a:lvl1pPr marL="0" indent="0" algn="l">
              <a:spcAft>
                <a:spcPts val="0"/>
              </a:spcAft>
              <a:buNone/>
              <a:defRPr sz="1200">
                <a:latin typeface="+mj-lt"/>
              </a:defRPr>
            </a:lvl1pPr>
            <a:lvl2pPr marL="0" indent="0">
              <a:spcAft>
                <a:spcPts val="0"/>
              </a:spcAft>
              <a:buNone/>
              <a:defRPr sz="1200">
                <a:latin typeface="+mn-lt"/>
              </a:defRPr>
            </a:lvl2pPr>
          </a:lstStyle>
          <a:p>
            <a:pPr lvl="0"/>
            <a:r>
              <a:rPr lang="en-US"/>
              <a:t>Name</a:t>
            </a:r>
          </a:p>
          <a:p>
            <a:pPr lvl="1"/>
            <a:r>
              <a:rPr lang="en-US"/>
              <a:t>Title</a:t>
            </a:r>
          </a:p>
        </p:txBody>
      </p:sp>
      <p:sp>
        <p:nvSpPr>
          <p:cNvPr id="71" name="Text Placeholder 6">
            <a:extLst>
              <a:ext uri="{FF2B5EF4-FFF2-40B4-BE49-F238E27FC236}">
                <a16:creationId xmlns:a16="http://schemas.microsoft.com/office/drawing/2014/main" id="{94BDEC68-8B99-777A-CEDA-84311C5BB236}"/>
              </a:ext>
            </a:extLst>
          </p:cNvPr>
          <p:cNvSpPr>
            <a:spLocks noGrp="1"/>
          </p:cNvSpPr>
          <p:nvPr userDrawn="1">
            <p:ph type="body" sz="quarter" idx="37" hasCustomPrompt="1"/>
          </p:nvPr>
        </p:nvSpPr>
        <p:spPr>
          <a:xfrm>
            <a:off x="9242636" y="4160969"/>
            <a:ext cx="2331720" cy="777240"/>
          </a:xfrm>
          <a:ln w="19050">
            <a:noFill/>
          </a:ln>
        </p:spPr>
        <p:txBody>
          <a:bodyPr wrap="none" lIns="0" anchor="ctr">
            <a:noAutofit/>
          </a:bodyPr>
          <a:lstStyle>
            <a:lvl1pPr marL="0" indent="0" algn="l">
              <a:spcAft>
                <a:spcPts val="0"/>
              </a:spcAft>
              <a:buNone/>
              <a:defRPr sz="1200">
                <a:latin typeface="+mj-lt"/>
              </a:defRPr>
            </a:lvl1pPr>
            <a:lvl2pPr marL="0" indent="0">
              <a:spcAft>
                <a:spcPts val="0"/>
              </a:spcAft>
              <a:buNone/>
              <a:defRPr sz="1200">
                <a:latin typeface="+mn-lt"/>
              </a:defRPr>
            </a:lvl2pPr>
          </a:lstStyle>
          <a:p>
            <a:pPr lvl="0"/>
            <a:r>
              <a:rPr lang="en-US"/>
              <a:t>Name</a:t>
            </a:r>
          </a:p>
          <a:p>
            <a:pPr lvl="1"/>
            <a:r>
              <a:rPr lang="en-US"/>
              <a:t>Title</a:t>
            </a:r>
          </a:p>
        </p:txBody>
      </p:sp>
      <p:sp>
        <p:nvSpPr>
          <p:cNvPr id="73" name="Text Placeholder 6">
            <a:extLst>
              <a:ext uri="{FF2B5EF4-FFF2-40B4-BE49-F238E27FC236}">
                <a16:creationId xmlns:a16="http://schemas.microsoft.com/office/drawing/2014/main" id="{91A2C454-6D2E-AEEA-3CC4-F6D6F4EBA57B}"/>
              </a:ext>
            </a:extLst>
          </p:cNvPr>
          <p:cNvSpPr>
            <a:spLocks noGrp="1"/>
          </p:cNvSpPr>
          <p:nvPr userDrawn="1">
            <p:ph type="body" sz="quarter" idx="39" hasCustomPrompt="1"/>
          </p:nvPr>
        </p:nvSpPr>
        <p:spPr>
          <a:xfrm>
            <a:off x="9242636" y="5138085"/>
            <a:ext cx="2331720" cy="777240"/>
          </a:xfrm>
          <a:ln w="19050">
            <a:noFill/>
          </a:ln>
        </p:spPr>
        <p:txBody>
          <a:bodyPr wrap="none" lIns="0" anchor="ctr">
            <a:noAutofit/>
          </a:bodyPr>
          <a:lstStyle>
            <a:lvl1pPr marL="0" indent="0" algn="l">
              <a:spcAft>
                <a:spcPts val="0"/>
              </a:spcAft>
              <a:buNone/>
              <a:defRPr sz="1200">
                <a:latin typeface="+mj-lt"/>
              </a:defRPr>
            </a:lvl1pPr>
            <a:lvl2pPr marL="0" indent="0">
              <a:spcAft>
                <a:spcPts val="0"/>
              </a:spcAft>
              <a:buNone/>
              <a:defRPr sz="1200">
                <a:latin typeface="+mn-lt"/>
              </a:defRPr>
            </a:lvl2pPr>
          </a:lstStyle>
          <a:p>
            <a:pPr lvl="0"/>
            <a:r>
              <a:rPr lang="en-US"/>
              <a:t>Name</a:t>
            </a:r>
          </a:p>
          <a:p>
            <a:pPr lvl="1"/>
            <a:r>
              <a:rPr lang="en-US"/>
              <a:t>Title</a:t>
            </a:r>
          </a:p>
        </p:txBody>
      </p:sp>
      <p:sp>
        <p:nvSpPr>
          <p:cNvPr id="5" name="Slide Number Placeholder 5">
            <a:extLst>
              <a:ext uri="{FF2B5EF4-FFF2-40B4-BE49-F238E27FC236}">
                <a16:creationId xmlns:a16="http://schemas.microsoft.com/office/drawing/2014/main" id="{E7BCF086-E0BB-3B67-3C11-E0716AC53D0A}"/>
              </a:ext>
            </a:extLst>
          </p:cNvPr>
          <p:cNvSpPr>
            <a:spLocks noGrp="1"/>
          </p:cNvSpPr>
          <p:nvPr userDrawn="1">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grpSp>
        <p:nvGrpSpPr>
          <p:cNvPr id="14" name="Group 13">
            <a:extLst>
              <a:ext uri="{FF2B5EF4-FFF2-40B4-BE49-F238E27FC236}">
                <a16:creationId xmlns:a16="http://schemas.microsoft.com/office/drawing/2014/main" id="{DECFFDCD-5DBA-4316-718F-2745EBCA88BF}"/>
              </a:ext>
              <a:ext uri="{C183D7F6-B498-43B3-948B-1728B52AA6E4}">
                <adec:decorative xmlns:adec="http://schemas.microsoft.com/office/drawing/2017/decorative" val="1"/>
              </a:ext>
            </a:extLst>
          </p:cNvPr>
          <p:cNvGrpSpPr/>
          <p:nvPr userDrawn="1"/>
        </p:nvGrpSpPr>
        <p:grpSpPr>
          <a:xfrm>
            <a:off x="433386" y="1670635"/>
            <a:ext cx="11333161" cy="4406313"/>
            <a:chOff x="433386" y="1670635"/>
            <a:chExt cx="11333161" cy="4406313"/>
          </a:xfrm>
        </p:grpSpPr>
        <p:cxnSp>
          <p:nvCxnSpPr>
            <p:cNvPr id="42" name="Straight Connector 41">
              <a:extLst>
                <a:ext uri="{FF2B5EF4-FFF2-40B4-BE49-F238E27FC236}">
                  <a16:creationId xmlns:a16="http://schemas.microsoft.com/office/drawing/2014/main" id="{0A3955EF-1A6D-E65F-5443-7E5D271F7EA5}"/>
                </a:ext>
                <a:ext uri="{C183D7F6-B498-43B3-948B-1728B52AA6E4}">
                  <adec:decorative xmlns:adec="http://schemas.microsoft.com/office/drawing/2017/decorative" val="1"/>
                </a:ext>
              </a:extLst>
            </p:cNvPr>
            <p:cNvCxnSpPr>
              <a:cxnSpLocks/>
            </p:cNvCxnSpPr>
            <p:nvPr userDrawn="1"/>
          </p:nvCxnSpPr>
          <p:spPr>
            <a:xfrm>
              <a:off x="4057651" y="2125895"/>
              <a:ext cx="276646"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06D415BD-718B-F120-BCD8-4FAB982AAC0F}"/>
                </a:ext>
                <a:ext uri="{C183D7F6-B498-43B3-948B-1728B52AA6E4}">
                  <adec:decorative xmlns:adec="http://schemas.microsoft.com/office/drawing/2017/decorative" val="1"/>
                </a:ext>
              </a:extLst>
            </p:cNvPr>
            <p:cNvSpPr/>
            <p:nvPr userDrawn="1"/>
          </p:nvSpPr>
          <p:spPr>
            <a:xfrm>
              <a:off x="4340144" y="1670635"/>
              <a:ext cx="7426403" cy="4406313"/>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D1581C0F-60B3-0E65-75A7-D2FDAFD894D6}"/>
                </a:ext>
                <a:ext uri="{C183D7F6-B498-43B3-948B-1728B52AA6E4}">
                  <adec:decorative xmlns:adec="http://schemas.microsoft.com/office/drawing/2017/decorative" val="1"/>
                </a:ext>
              </a:extLst>
            </p:cNvPr>
            <p:cNvCxnSpPr>
              <a:cxnSpLocks/>
            </p:cNvCxnSpPr>
            <p:nvPr userDrawn="1"/>
          </p:nvCxnSpPr>
          <p:spPr>
            <a:xfrm>
              <a:off x="4340507" y="2601865"/>
              <a:ext cx="155448"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1C567F5-77B2-AC97-C110-9B8FB7B6C2A9}"/>
                </a:ext>
                <a:ext uri="{C183D7F6-B498-43B3-948B-1728B52AA6E4}">
                  <adec:decorative xmlns:adec="http://schemas.microsoft.com/office/drawing/2017/decorative" val="1"/>
                </a:ext>
              </a:extLst>
            </p:cNvPr>
            <p:cNvCxnSpPr>
              <a:cxnSpLocks/>
            </p:cNvCxnSpPr>
            <p:nvPr userDrawn="1"/>
          </p:nvCxnSpPr>
          <p:spPr>
            <a:xfrm>
              <a:off x="4340507" y="3572473"/>
              <a:ext cx="155448"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85A3E01-2D09-BD45-3E1A-BACBED42AB9E}"/>
                </a:ext>
                <a:ext uri="{C183D7F6-B498-43B3-948B-1728B52AA6E4}">
                  <adec:decorative xmlns:adec="http://schemas.microsoft.com/office/drawing/2017/decorative" val="1"/>
                </a:ext>
              </a:extLst>
            </p:cNvPr>
            <p:cNvCxnSpPr>
              <a:cxnSpLocks/>
            </p:cNvCxnSpPr>
            <p:nvPr userDrawn="1"/>
          </p:nvCxnSpPr>
          <p:spPr>
            <a:xfrm>
              <a:off x="4340507" y="4549589"/>
              <a:ext cx="155448"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1028D47-4AB5-DFC8-6C77-E7FC1E09EFA1}"/>
                </a:ext>
                <a:ext uri="{C183D7F6-B498-43B3-948B-1728B52AA6E4}">
                  <adec:decorative xmlns:adec="http://schemas.microsoft.com/office/drawing/2017/decorative" val="1"/>
                </a:ext>
              </a:extLst>
            </p:cNvPr>
            <p:cNvCxnSpPr>
              <a:cxnSpLocks/>
            </p:cNvCxnSpPr>
            <p:nvPr userDrawn="1"/>
          </p:nvCxnSpPr>
          <p:spPr>
            <a:xfrm>
              <a:off x="4340507" y="5526705"/>
              <a:ext cx="155448"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763DA31E-4EC6-9665-B9C6-1FFBBF61B74B}"/>
                </a:ext>
              </a:extLst>
            </p:cNvPr>
            <p:cNvCxnSpPr>
              <a:cxnSpLocks/>
            </p:cNvCxnSpPr>
            <p:nvPr userDrawn="1"/>
          </p:nvCxnSpPr>
          <p:spPr>
            <a:xfrm>
              <a:off x="7830089" y="2601865"/>
              <a:ext cx="465177" cy="0"/>
            </a:xfrm>
            <a:prstGeom prst="straightConnector1">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8" name="Connector: Elbow 74">
              <a:extLst>
                <a:ext uri="{FF2B5EF4-FFF2-40B4-BE49-F238E27FC236}">
                  <a16:creationId xmlns:a16="http://schemas.microsoft.com/office/drawing/2014/main" id="{5070A3AC-2A71-858F-D9F1-A99CE2A9B0D9}"/>
                </a:ext>
              </a:extLst>
            </p:cNvPr>
            <p:cNvCxnSpPr>
              <a:cxnSpLocks/>
              <a:stCxn id="136" idx="3"/>
              <a:endCxn id="149" idx="1"/>
            </p:cNvCxnSpPr>
            <p:nvPr userDrawn="1"/>
          </p:nvCxnSpPr>
          <p:spPr>
            <a:xfrm>
              <a:off x="7830089" y="2601865"/>
              <a:ext cx="465177" cy="970608"/>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1" name="Connector: Elbow 74">
              <a:extLst>
                <a:ext uri="{FF2B5EF4-FFF2-40B4-BE49-F238E27FC236}">
                  <a16:creationId xmlns:a16="http://schemas.microsoft.com/office/drawing/2014/main" id="{3E872E58-1C1B-11A7-BD01-200F2FBF1D61}"/>
                </a:ext>
              </a:extLst>
            </p:cNvPr>
            <p:cNvCxnSpPr>
              <a:cxnSpLocks/>
              <a:stCxn id="136" idx="3"/>
              <a:endCxn id="150" idx="1"/>
            </p:cNvCxnSpPr>
            <p:nvPr userDrawn="1"/>
          </p:nvCxnSpPr>
          <p:spPr>
            <a:xfrm>
              <a:off x="7830089" y="2601865"/>
              <a:ext cx="465177" cy="1947724"/>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4" name="Connector: Elbow 74">
              <a:extLst>
                <a:ext uri="{FF2B5EF4-FFF2-40B4-BE49-F238E27FC236}">
                  <a16:creationId xmlns:a16="http://schemas.microsoft.com/office/drawing/2014/main" id="{B2EF44E4-CB5F-CA89-600B-FE95A1E53D53}"/>
                </a:ext>
              </a:extLst>
            </p:cNvPr>
            <p:cNvCxnSpPr>
              <a:cxnSpLocks/>
              <a:stCxn id="136" idx="3"/>
              <a:endCxn id="151" idx="1"/>
            </p:cNvCxnSpPr>
            <p:nvPr userDrawn="1"/>
          </p:nvCxnSpPr>
          <p:spPr>
            <a:xfrm>
              <a:off x="7830089" y="2601865"/>
              <a:ext cx="465177" cy="2924840"/>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D5AA8A-A45A-9776-A98C-B4AE24E4F0B4}"/>
                </a:ext>
                <a:ext uri="{C183D7F6-B498-43B3-948B-1728B52AA6E4}">
                  <adec:decorative xmlns:adec="http://schemas.microsoft.com/office/drawing/2017/decorative" val="1"/>
                </a:ext>
              </a:extLst>
            </p:cNvPr>
            <p:cNvCxnSpPr>
              <a:cxnSpLocks/>
            </p:cNvCxnSpPr>
            <p:nvPr userDrawn="1"/>
          </p:nvCxnSpPr>
          <p:spPr>
            <a:xfrm>
              <a:off x="3910527" y="2591227"/>
              <a:ext cx="0" cy="44486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50B8FF83-E3BC-D966-D239-4D784EB2BABC}"/>
                </a:ext>
                <a:ext uri="{C183D7F6-B498-43B3-948B-1728B52AA6E4}">
                  <adec:decorative xmlns:adec="http://schemas.microsoft.com/office/drawing/2017/decorative" val="1"/>
                </a:ext>
              </a:extLst>
            </p:cNvPr>
            <p:cNvSpPr>
              <a:spLocks/>
            </p:cNvSpPr>
            <p:nvPr userDrawn="1"/>
          </p:nvSpPr>
          <p:spPr>
            <a:xfrm>
              <a:off x="433387" y="1670636"/>
              <a:ext cx="3621024" cy="910518"/>
            </a:xfrm>
            <a:prstGeom prst="rect">
              <a:avLst/>
            </a:prstGeom>
            <a:no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33B3B71-8843-CF0E-F8EF-7A1271C4AF30}"/>
                </a:ext>
                <a:ext uri="{C183D7F6-B498-43B3-948B-1728B52AA6E4}">
                  <adec:decorative xmlns:adec="http://schemas.microsoft.com/office/drawing/2017/decorative" val="1"/>
                </a:ext>
              </a:extLst>
            </p:cNvPr>
            <p:cNvSpPr>
              <a:spLocks/>
            </p:cNvSpPr>
            <p:nvPr userDrawn="1"/>
          </p:nvSpPr>
          <p:spPr>
            <a:xfrm>
              <a:off x="433386" y="3032759"/>
              <a:ext cx="3621024" cy="3044189"/>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FC1CFEBA-F1D6-1D2F-A1B7-FDEA54DFE7CE}"/>
                </a:ext>
                <a:ext uri="{C183D7F6-B498-43B3-948B-1728B52AA6E4}">
                  <adec:decorative xmlns:adec="http://schemas.microsoft.com/office/drawing/2017/decorative" val="1"/>
                </a:ext>
              </a:extLst>
            </p:cNvPr>
            <p:cNvCxnSpPr>
              <a:cxnSpLocks/>
            </p:cNvCxnSpPr>
            <p:nvPr userDrawn="1"/>
          </p:nvCxnSpPr>
          <p:spPr>
            <a:xfrm>
              <a:off x="433388" y="3572473"/>
              <a:ext cx="15716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804F7F1-57CD-71DB-4415-A4D688CE5315}"/>
                </a:ext>
                <a:ext uri="{C183D7F6-B498-43B3-948B-1728B52AA6E4}">
                  <adec:decorative xmlns:adec="http://schemas.microsoft.com/office/drawing/2017/decorative" val="1"/>
                </a:ext>
              </a:extLst>
            </p:cNvPr>
            <p:cNvCxnSpPr>
              <a:cxnSpLocks/>
            </p:cNvCxnSpPr>
            <p:nvPr userDrawn="1"/>
          </p:nvCxnSpPr>
          <p:spPr>
            <a:xfrm>
              <a:off x="433388" y="4549589"/>
              <a:ext cx="15716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AD2112C-999B-0D97-9CB0-EB81090112EB}"/>
                </a:ext>
                <a:ext uri="{C183D7F6-B498-43B3-948B-1728B52AA6E4}">
                  <adec:decorative xmlns:adec="http://schemas.microsoft.com/office/drawing/2017/decorative" val="1"/>
                </a:ext>
              </a:extLst>
            </p:cNvPr>
            <p:cNvCxnSpPr>
              <a:cxnSpLocks/>
            </p:cNvCxnSpPr>
            <p:nvPr userDrawn="1"/>
          </p:nvCxnSpPr>
          <p:spPr>
            <a:xfrm>
              <a:off x="433388" y="5526705"/>
              <a:ext cx="15716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518C56B5-718A-AC05-D836-5229A01D8ACF}"/>
                </a:ext>
                <a:ext uri="{C183D7F6-B498-43B3-948B-1728B52AA6E4}">
                  <adec:decorative xmlns:adec="http://schemas.microsoft.com/office/drawing/2017/decorative" val="0"/>
                </a:ext>
              </a:extLst>
            </p:cNvPr>
            <p:cNvSpPr/>
            <p:nvPr userDrawn="1"/>
          </p:nvSpPr>
          <p:spPr>
            <a:xfrm>
              <a:off x="590529" y="3138133"/>
              <a:ext cx="3333771" cy="868680"/>
            </a:xfrm>
            <a:prstGeom prst="rect">
              <a:avLst/>
            </a:prstGeom>
            <a:noFill/>
            <a:ln w="63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BA4F066E-E4DC-64F0-0ECA-224686E5F720}"/>
                </a:ext>
              </a:extLst>
            </p:cNvPr>
            <p:cNvSpPr/>
            <p:nvPr userDrawn="1"/>
          </p:nvSpPr>
          <p:spPr>
            <a:xfrm>
              <a:off x="590529" y="4115249"/>
              <a:ext cx="3333771" cy="868680"/>
            </a:xfrm>
            <a:prstGeom prst="rect">
              <a:avLst/>
            </a:prstGeom>
            <a:noFill/>
            <a:ln w="63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B67BB006-7017-5178-6EE4-BB29EFC5AE69}"/>
                </a:ext>
              </a:extLst>
            </p:cNvPr>
            <p:cNvSpPr/>
            <p:nvPr userDrawn="1"/>
          </p:nvSpPr>
          <p:spPr>
            <a:xfrm>
              <a:off x="590529" y="5092365"/>
              <a:ext cx="3333771" cy="868680"/>
            </a:xfrm>
            <a:prstGeom prst="rect">
              <a:avLst/>
            </a:prstGeom>
            <a:noFill/>
            <a:ln w="63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1799FEC5-440F-DB9C-4439-820D2DDA7027}"/>
                </a:ext>
              </a:extLst>
            </p:cNvPr>
            <p:cNvSpPr/>
            <p:nvPr userDrawn="1"/>
          </p:nvSpPr>
          <p:spPr>
            <a:xfrm>
              <a:off x="4496318" y="2167525"/>
              <a:ext cx="3333771" cy="868680"/>
            </a:xfrm>
            <a:prstGeom prst="rect">
              <a:avLst/>
            </a:prstGeom>
            <a:noFill/>
            <a:ln w="63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568554AA-A886-609B-FE06-DFA1262890D7}"/>
                </a:ext>
              </a:extLst>
            </p:cNvPr>
            <p:cNvSpPr/>
            <p:nvPr userDrawn="1"/>
          </p:nvSpPr>
          <p:spPr>
            <a:xfrm>
              <a:off x="4496318" y="3138133"/>
              <a:ext cx="3333771" cy="868680"/>
            </a:xfrm>
            <a:prstGeom prst="rect">
              <a:avLst/>
            </a:prstGeom>
            <a:noFill/>
            <a:ln w="63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22E4FE78-DCAF-9601-3B2B-125348D2DA61}"/>
                </a:ext>
              </a:extLst>
            </p:cNvPr>
            <p:cNvSpPr/>
            <p:nvPr userDrawn="1"/>
          </p:nvSpPr>
          <p:spPr>
            <a:xfrm>
              <a:off x="4496318" y="4115249"/>
              <a:ext cx="3333771" cy="868680"/>
            </a:xfrm>
            <a:prstGeom prst="rect">
              <a:avLst/>
            </a:prstGeom>
            <a:noFill/>
            <a:ln w="63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9A180A1D-B2FF-91D8-8348-D241D9D99FC8}"/>
                </a:ext>
              </a:extLst>
            </p:cNvPr>
            <p:cNvSpPr/>
            <p:nvPr userDrawn="1"/>
          </p:nvSpPr>
          <p:spPr>
            <a:xfrm>
              <a:off x="4496318" y="5092365"/>
              <a:ext cx="3333771" cy="868680"/>
            </a:xfrm>
            <a:prstGeom prst="rect">
              <a:avLst/>
            </a:prstGeom>
            <a:noFill/>
            <a:ln w="63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941B5E44-D0C0-6307-13C6-34AEAEF9271B}"/>
                </a:ext>
              </a:extLst>
            </p:cNvPr>
            <p:cNvSpPr/>
            <p:nvPr userDrawn="1"/>
          </p:nvSpPr>
          <p:spPr>
            <a:xfrm>
              <a:off x="8295266" y="2167525"/>
              <a:ext cx="3333771" cy="868680"/>
            </a:xfrm>
            <a:prstGeom prst="rect">
              <a:avLst/>
            </a:prstGeom>
            <a:noFill/>
            <a:ln w="63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FCDC84B4-BF53-2DB3-2F7C-225A72A926C1}"/>
                </a:ext>
              </a:extLst>
            </p:cNvPr>
            <p:cNvSpPr/>
            <p:nvPr userDrawn="1"/>
          </p:nvSpPr>
          <p:spPr>
            <a:xfrm>
              <a:off x="8295266" y="3138133"/>
              <a:ext cx="3333771" cy="868680"/>
            </a:xfrm>
            <a:prstGeom prst="rect">
              <a:avLst/>
            </a:prstGeom>
            <a:noFill/>
            <a:ln w="63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6FC82B9C-3BFC-4FA5-606E-3E06B6613C89}"/>
                </a:ext>
              </a:extLst>
            </p:cNvPr>
            <p:cNvSpPr/>
            <p:nvPr userDrawn="1"/>
          </p:nvSpPr>
          <p:spPr>
            <a:xfrm>
              <a:off x="8295266" y="4115249"/>
              <a:ext cx="3333771" cy="868680"/>
            </a:xfrm>
            <a:prstGeom prst="rect">
              <a:avLst/>
            </a:prstGeom>
            <a:noFill/>
            <a:ln w="63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42ECE3CF-7EE8-E288-D6A7-193C21EE3916}"/>
                </a:ext>
              </a:extLst>
            </p:cNvPr>
            <p:cNvSpPr/>
            <p:nvPr userDrawn="1"/>
          </p:nvSpPr>
          <p:spPr>
            <a:xfrm>
              <a:off x="8295266" y="5092365"/>
              <a:ext cx="3333771" cy="868680"/>
            </a:xfrm>
            <a:prstGeom prst="rect">
              <a:avLst/>
            </a:prstGeom>
            <a:noFill/>
            <a:ln w="63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Picture Placeholder 9">
            <a:extLst>
              <a:ext uri="{FF2B5EF4-FFF2-40B4-BE49-F238E27FC236}">
                <a16:creationId xmlns:a16="http://schemas.microsoft.com/office/drawing/2014/main" id="{7FB0BDD5-63F4-3E72-BDE3-1523CA581CEF}"/>
              </a:ext>
              <a:ext uri="{C183D7F6-B498-43B3-948B-1728B52AA6E4}">
                <adec:decorative xmlns:adec="http://schemas.microsoft.com/office/drawing/2017/decorative" val="1"/>
              </a:ext>
            </a:extLst>
          </p:cNvPr>
          <p:cNvSpPr>
            <a:spLocks noGrp="1" noChangeAspect="1"/>
          </p:cNvSpPr>
          <p:nvPr userDrawn="1">
            <p:ph type="pic" sz="quarter" idx="12"/>
          </p:nvPr>
        </p:nvSpPr>
        <p:spPr>
          <a:xfrm>
            <a:off x="517923" y="1762159"/>
            <a:ext cx="727472" cy="727472"/>
          </a:xfrm>
          <a:prstGeom prst="ellipse">
            <a:avLst/>
          </a:prstGeom>
        </p:spPr>
        <p:txBody>
          <a:bodyPr anchor="ctr"/>
          <a:lstStyle>
            <a:lvl1pPr marL="0" indent="0" algn="ctr">
              <a:buNone/>
              <a:defRPr sz="900"/>
            </a:lvl1pPr>
          </a:lstStyle>
          <a:p>
            <a:r>
              <a:rPr lang="en-US"/>
              <a:t>Click icon to add picture</a:t>
            </a:r>
          </a:p>
        </p:txBody>
      </p:sp>
      <p:sp>
        <p:nvSpPr>
          <p:cNvPr id="22" name="Picture Placeholder 9">
            <a:extLst>
              <a:ext uri="{FF2B5EF4-FFF2-40B4-BE49-F238E27FC236}">
                <a16:creationId xmlns:a16="http://schemas.microsoft.com/office/drawing/2014/main" id="{40812BA0-53B3-D14C-4335-E16230815AA8}"/>
              </a:ext>
              <a:ext uri="{C183D7F6-B498-43B3-948B-1728B52AA6E4}">
                <adec:decorative xmlns:adec="http://schemas.microsoft.com/office/drawing/2017/decorative" val="1"/>
              </a:ext>
            </a:extLst>
          </p:cNvPr>
          <p:cNvSpPr>
            <a:spLocks noGrp="1" noChangeAspect="1"/>
          </p:cNvSpPr>
          <p:nvPr userDrawn="1">
            <p:ph type="pic" sz="quarter" idx="16"/>
          </p:nvPr>
        </p:nvSpPr>
        <p:spPr>
          <a:xfrm>
            <a:off x="661113" y="3206713"/>
            <a:ext cx="731520" cy="731520"/>
          </a:xfrm>
          <a:prstGeom prst="ellipse">
            <a:avLst/>
          </a:prstGeom>
        </p:spPr>
        <p:txBody>
          <a:bodyPr anchor="ctr"/>
          <a:lstStyle>
            <a:lvl1pPr marL="0" indent="0" algn="ctr">
              <a:buNone/>
              <a:defRPr sz="900"/>
            </a:lvl1pPr>
          </a:lstStyle>
          <a:p>
            <a:r>
              <a:rPr lang="en-US"/>
              <a:t>Click icon to add picture</a:t>
            </a:r>
          </a:p>
        </p:txBody>
      </p:sp>
      <p:sp>
        <p:nvSpPr>
          <p:cNvPr id="35" name="Picture Placeholder 9">
            <a:extLst>
              <a:ext uri="{FF2B5EF4-FFF2-40B4-BE49-F238E27FC236}">
                <a16:creationId xmlns:a16="http://schemas.microsoft.com/office/drawing/2014/main" id="{81F1C53A-FD91-A166-8127-D11F7959B6BD}"/>
              </a:ext>
              <a:ext uri="{C183D7F6-B498-43B3-948B-1728B52AA6E4}">
                <adec:decorative xmlns:adec="http://schemas.microsoft.com/office/drawing/2017/decorative" val="1"/>
              </a:ext>
            </a:extLst>
          </p:cNvPr>
          <p:cNvSpPr>
            <a:spLocks noGrp="1" noChangeAspect="1"/>
          </p:cNvSpPr>
          <p:nvPr userDrawn="1">
            <p:ph type="pic" sz="quarter" idx="18"/>
          </p:nvPr>
        </p:nvSpPr>
        <p:spPr>
          <a:xfrm>
            <a:off x="661113" y="4183829"/>
            <a:ext cx="731520" cy="731520"/>
          </a:xfrm>
          <a:prstGeom prst="ellipse">
            <a:avLst/>
          </a:prstGeom>
        </p:spPr>
        <p:txBody>
          <a:bodyPr anchor="ctr"/>
          <a:lstStyle>
            <a:lvl1pPr marL="0" indent="0" algn="ctr">
              <a:buNone/>
              <a:defRPr sz="900"/>
            </a:lvl1pPr>
          </a:lstStyle>
          <a:p>
            <a:r>
              <a:rPr lang="en-US"/>
              <a:t>Click icon to add picture</a:t>
            </a:r>
          </a:p>
        </p:txBody>
      </p:sp>
      <p:sp>
        <p:nvSpPr>
          <p:cNvPr id="39" name="Picture Placeholder 9">
            <a:extLst>
              <a:ext uri="{FF2B5EF4-FFF2-40B4-BE49-F238E27FC236}">
                <a16:creationId xmlns:a16="http://schemas.microsoft.com/office/drawing/2014/main" id="{EC7738B5-50FD-A42F-1BCF-CF7340F10CDD}"/>
              </a:ext>
              <a:ext uri="{C183D7F6-B498-43B3-948B-1728B52AA6E4}">
                <adec:decorative xmlns:adec="http://schemas.microsoft.com/office/drawing/2017/decorative" val="1"/>
              </a:ext>
            </a:extLst>
          </p:cNvPr>
          <p:cNvSpPr>
            <a:spLocks noGrp="1" noChangeAspect="1"/>
          </p:cNvSpPr>
          <p:nvPr userDrawn="1">
            <p:ph type="pic" sz="quarter" idx="20"/>
          </p:nvPr>
        </p:nvSpPr>
        <p:spPr>
          <a:xfrm>
            <a:off x="661113" y="5160945"/>
            <a:ext cx="731520" cy="731520"/>
          </a:xfrm>
          <a:prstGeom prst="ellipse">
            <a:avLst/>
          </a:prstGeom>
        </p:spPr>
        <p:txBody>
          <a:bodyPr anchor="ctr"/>
          <a:lstStyle>
            <a:lvl1pPr marL="0" indent="0" algn="ctr">
              <a:buNone/>
              <a:defRPr sz="900"/>
            </a:lvl1pPr>
          </a:lstStyle>
          <a:p>
            <a:r>
              <a:rPr lang="en-US"/>
              <a:t>Click icon to add picture</a:t>
            </a:r>
          </a:p>
        </p:txBody>
      </p:sp>
      <p:sp>
        <p:nvSpPr>
          <p:cNvPr id="48" name="Picture Placeholder 9">
            <a:extLst>
              <a:ext uri="{FF2B5EF4-FFF2-40B4-BE49-F238E27FC236}">
                <a16:creationId xmlns:a16="http://schemas.microsoft.com/office/drawing/2014/main" id="{EB5AC177-7EE2-FFFB-6431-6F1ABCAE2643}"/>
              </a:ext>
              <a:ext uri="{C183D7F6-B498-43B3-948B-1728B52AA6E4}">
                <adec:decorative xmlns:adec="http://schemas.microsoft.com/office/drawing/2017/decorative" val="1"/>
              </a:ext>
            </a:extLst>
          </p:cNvPr>
          <p:cNvSpPr>
            <a:spLocks noGrp="1" noChangeAspect="1"/>
          </p:cNvSpPr>
          <p:nvPr userDrawn="1">
            <p:ph type="pic" sz="quarter" idx="23"/>
          </p:nvPr>
        </p:nvSpPr>
        <p:spPr>
          <a:xfrm>
            <a:off x="4567755" y="2236105"/>
            <a:ext cx="731520" cy="731520"/>
          </a:xfrm>
          <a:prstGeom prst="ellipse">
            <a:avLst/>
          </a:prstGeom>
        </p:spPr>
        <p:txBody>
          <a:bodyPr anchor="ctr"/>
          <a:lstStyle>
            <a:lvl1pPr marL="0" indent="0" algn="ctr">
              <a:buNone/>
              <a:defRPr sz="900"/>
            </a:lvl1pPr>
          </a:lstStyle>
          <a:p>
            <a:r>
              <a:rPr lang="en-US"/>
              <a:t>Click icon to add picture</a:t>
            </a:r>
          </a:p>
        </p:txBody>
      </p:sp>
      <p:sp>
        <p:nvSpPr>
          <p:cNvPr id="54" name="Picture Placeholder 9">
            <a:extLst>
              <a:ext uri="{FF2B5EF4-FFF2-40B4-BE49-F238E27FC236}">
                <a16:creationId xmlns:a16="http://schemas.microsoft.com/office/drawing/2014/main" id="{3C63F2F2-F2AE-9A78-12BC-69037BFEEE8D}"/>
              </a:ext>
              <a:ext uri="{C183D7F6-B498-43B3-948B-1728B52AA6E4}">
                <adec:decorative xmlns:adec="http://schemas.microsoft.com/office/drawing/2017/decorative" val="1"/>
              </a:ext>
            </a:extLst>
          </p:cNvPr>
          <p:cNvSpPr>
            <a:spLocks noGrp="1" noChangeAspect="1"/>
          </p:cNvSpPr>
          <p:nvPr userDrawn="1">
            <p:ph type="pic" sz="quarter" idx="26"/>
          </p:nvPr>
        </p:nvSpPr>
        <p:spPr>
          <a:xfrm>
            <a:off x="4567755" y="3206713"/>
            <a:ext cx="731520" cy="731520"/>
          </a:xfrm>
          <a:prstGeom prst="ellipse">
            <a:avLst/>
          </a:prstGeom>
        </p:spPr>
        <p:txBody>
          <a:bodyPr anchor="ctr"/>
          <a:lstStyle>
            <a:lvl1pPr marL="0" indent="0" algn="ctr">
              <a:buNone/>
              <a:defRPr sz="900"/>
            </a:lvl1pPr>
          </a:lstStyle>
          <a:p>
            <a:r>
              <a:rPr lang="en-US"/>
              <a:t>Click icon to add picture</a:t>
            </a:r>
          </a:p>
        </p:txBody>
      </p:sp>
      <p:sp>
        <p:nvSpPr>
          <p:cNvPr id="56" name="Picture Placeholder 9">
            <a:extLst>
              <a:ext uri="{FF2B5EF4-FFF2-40B4-BE49-F238E27FC236}">
                <a16:creationId xmlns:a16="http://schemas.microsoft.com/office/drawing/2014/main" id="{F862E2C9-2BEE-E10B-6297-44CC739C1D2F}"/>
              </a:ext>
              <a:ext uri="{C183D7F6-B498-43B3-948B-1728B52AA6E4}">
                <adec:decorative xmlns:adec="http://schemas.microsoft.com/office/drawing/2017/decorative" val="1"/>
              </a:ext>
            </a:extLst>
          </p:cNvPr>
          <p:cNvSpPr>
            <a:spLocks noGrp="1" noChangeAspect="1"/>
          </p:cNvSpPr>
          <p:nvPr userDrawn="1">
            <p:ph type="pic" sz="quarter" idx="28"/>
          </p:nvPr>
        </p:nvSpPr>
        <p:spPr>
          <a:xfrm>
            <a:off x="4567755" y="4183829"/>
            <a:ext cx="731520" cy="731520"/>
          </a:xfrm>
          <a:prstGeom prst="ellipse">
            <a:avLst/>
          </a:prstGeom>
        </p:spPr>
        <p:txBody>
          <a:bodyPr anchor="ctr"/>
          <a:lstStyle>
            <a:lvl1pPr marL="0" indent="0" algn="ctr">
              <a:buNone/>
              <a:defRPr sz="900"/>
            </a:lvl1pPr>
          </a:lstStyle>
          <a:p>
            <a:r>
              <a:rPr lang="en-US"/>
              <a:t>Click icon to add picture</a:t>
            </a:r>
          </a:p>
        </p:txBody>
      </p:sp>
      <p:sp>
        <p:nvSpPr>
          <p:cNvPr id="58" name="Picture Placeholder 9">
            <a:extLst>
              <a:ext uri="{FF2B5EF4-FFF2-40B4-BE49-F238E27FC236}">
                <a16:creationId xmlns:a16="http://schemas.microsoft.com/office/drawing/2014/main" id="{594C80DB-2D50-A87B-2ED2-09183D49DD58}"/>
              </a:ext>
              <a:ext uri="{C183D7F6-B498-43B3-948B-1728B52AA6E4}">
                <adec:decorative xmlns:adec="http://schemas.microsoft.com/office/drawing/2017/decorative" val="1"/>
              </a:ext>
            </a:extLst>
          </p:cNvPr>
          <p:cNvSpPr>
            <a:spLocks noGrp="1" noChangeAspect="1"/>
          </p:cNvSpPr>
          <p:nvPr userDrawn="1">
            <p:ph type="pic" sz="quarter" idx="30"/>
          </p:nvPr>
        </p:nvSpPr>
        <p:spPr>
          <a:xfrm>
            <a:off x="4567755" y="5160945"/>
            <a:ext cx="731520" cy="731520"/>
          </a:xfrm>
          <a:prstGeom prst="ellipse">
            <a:avLst/>
          </a:prstGeom>
        </p:spPr>
        <p:txBody>
          <a:bodyPr anchor="ctr"/>
          <a:lstStyle>
            <a:lvl1pPr marL="0" indent="0" algn="ctr">
              <a:buNone/>
              <a:defRPr sz="900"/>
            </a:lvl1pPr>
          </a:lstStyle>
          <a:p>
            <a:r>
              <a:rPr lang="en-US"/>
              <a:t>Click icon to add picture</a:t>
            </a:r>
          </a:p>
        </p:txBody>
      </p:sp>
      <p:sp>
        <p:nvSpPr>
          <p:cNvPr id="66" name="Picture Placeholder 9">
            <a:extLst>
              <a:ext uri="{FF2B5EF4-FFF2-40B4-BE49-F238E27FC236}">
                <a16:creationId xmlns:a16="http://schemas.microsoft.com/office/drawing/2014/main" id="{CD8C94D3-25E6-AC72-C43C-EC84DBCF21C3}"/>
              </a:ext>
              <a:ext uri="{C183D7F6-B498-43B3-948B-1728B52AA6E4}">
                <adec:decorative xmlns:adec="http://schemas.microsoft.com/office/drawing/2017/decorative" val="1"/>
              </a:ext>
            </a:extLst>
          </p:cNvPr>
          <p:cNvSpPr>
            <a:spLocks noGrp="1" noChangeAspect="1"/>
          </p:cNvSpPr>
          <p:nvPr userDrawn="1">
            <p:ph type="pic" sz="quarter" idx="32"/>
          </p:nvPr>
        </p:nvSpPr>
        <p:spPr>
          <a:xfrm>
            <a:off x="8385680" y="2236105"/>
            <a:ext cx="731520" cy="731520"/>
          </a:xfrm>
          <a:prstGeom prst="ellipse">
            <a:avLst/>
          </a:prstGeom>
        </p:spPr>
        <p:txBody>
          <a:bodyPr anchor="ctr"/>
          <a:lstStyle>
            <a:lvl1pPr marL="0" indent="0" algn="ctr">
              <a:buNone/>
              <a:defRPr sz="900"/>
            </a:lvl1pPr>
          </a:lstStyle>
          <a:p>
            <a:r>
              <a:rPr lang="en-US"/>
              <a:t>Click icon to add picture</a:t>
            </a:r>
          </a:p>
        </p:txBody>
      </p:sp>
      <p:sp>
        <p:nvSpPr>
          <p:cNvPr id="68" name="Picture Placeholder 9">
            <a:extLst>
              <a:ext uri="{FF2B5EF4-FFF2-40B4-BE49-F238E27FC236}">
                <a16:creationId xmlns:a16="http://schemas.microsoft.com/office/drawing/2014/main" id="{D8A0B903-445A-04D2-9051-997BD4B78284}"/>
              </a:ext>
              <a:ext uri="{C183D7F6-B498-43B3-948B-1728B52AA6E4}">
                <adec:decorative xmlns:adec="http://schemas.microsoft.com/office/drawing/2017/decorative" val="1"/>
              </a:ext>
            </a:extLst>
          </p:cNvPr>
          <p:cNvSpPr>
            <a:spLocks noGrp="1" noChangeAspect="1"/>
          </p:cNvSpPr>
          <p:nvPr userDrawn="1">
            <p:ph type="pic" sz="quarter" idx="34"/>
          </p:nvPr>
        </p:nvSpPr>
        <p:spPr>
          <a:xfrm>
            <a:off x="8385680" y="3206713"/>
            <a:ext cx="731520" cy="731520"/>
          </a:xfrm>
          <a:prstGeom prst="ellipse">
            <a:avLst/>
          </a:prstGeom>
        </p:spPr>
        <p:txBody>
          <a:bodyPr anchor="ctr"/>
          <a:lstStyle>
            <a:lvl1pPr marL="0" indent="0" algn="ctr">
              <a:buNone/>
              <a:defRPr sz="900"/>
            </a:lvl1pPr>
          </a:lstStyle>
          <a:p>
            <a:r>
              <a:rPr lang="en-US"/>
              <a:t>Click icon to add picture</a:t>
            </a:r>
          </a:p>
        </p:txBody>
      </p:sp>
      <p:sp>
        <p:nvSpPr>
          <p:cNvPr id="70" name="Picture Placeholder 9">
            <a:extLst>
              <a:ext uri="{FF2B5EF4-FFF2-40B4-BE49-F238E27FC236}">
                <a16:creationId xmlns:a16="http://schemas.microsoft.com/office/drawing/2014/main" id="{AE20F12B-3F12-CE55-A442-7C33547A74D3}"/>
              </a:ext>
              <a:ext uri="{C183D7F6-B498-43B3-948B-1728B52AA6E4}">
                <adec:decorative xmlns:adec="http://schemas.microsoft.com/office/drawing/2017/decorative" val="1"/>
              </a:ext>
            </a:extLst>
          </p:cNvPr>
          <p:cNvSpPr>
            <a:spLocks noGrp="1" noChangeAspect="1"/>
          </p:cNvSpPr>
          <p:nvPr userDrawn="1">
            <p:ph type="pic" sz="quarter" idx="36"/>
          </p:nvPr>
        </p:nvSpPr>
        <p:spPr>
          <a:xfrm>
            <a:off x="8385680" y="4183829"/>
            <a:ext cx="731520" cy="731520"/>
          </a:xfrm>
          <a:prstGeom prst="ellipse">
            <a:avLst/>
          </a:prstGeom>
        </p:spPr>
        <p:txBody>
          <a:bodyPr anchor="ctr"/>
          <a:lstStyle>
            <a:lvl1pPr marL="0" indent="0" algn="ctr">
              <a:buNone/>
              <a:defRPr sz="900"/>
            </a:lvl1pPr>
          </a:lstStyle>
          <a:p>
            <a:r>
              <a:rPr lang="en-US"/>
              <a:t>Click icon to add picture</a:t>
            </a:r>
          </a:p>
        </p:txBody>
      </p:sp>
      <p:sp>
        <p:nvSpPr>
          <p:cNvPr id="72" name="Picture Placeholder 9">
            <a:extLst>
              <a:ext uri="{FF2B5EF4-FFF2-40B4-BE49-F238E27FC236}">
                <a16:creationId xmlns:a16="http://schemas.microsoft.com/office/drawing/2014/main" id="{A8339BD8-8A5D-A7E3-3FA9-9B8F33AF6880}"/>
              </a:ext>
              <a:ext uri="{C183D7F6-B498-43B3-948B-1728B52AA6E4}">
                <adec:decorative xmlns:adec="http://schemas.microsoft.com/office/drawing/2017/decorative" val="1"/>
              </a:ext>
            </a:extLst>
          </p:cNvPr>
          <p:cNvSpPr>
            <a:spLocks noGrp="1" noChangeAspect="1"/>
          </p:cNvSpPr>
          <p:nvPr userDrawn="1">
            <p:ph type="pic" sz="quarter" idx="38"/>
          </p:nvPr>
        </p:nvSpPr>
        <p:spPr>
          <a:xfrm>
            <a:off x="8385680" y="5160945"/>
            <a:ext cx="731520" cy="731520"/>
          </a:xfrm>
          <a:prstGeom prst="ellipse">
            <a:avLst/>
          </a:prstGeom>
        </p:spPr>
        <p:txBody>
          <a:bodyPr anchor="ctr"/>
          <a:lstStyle>
            <a:lvl1pPr marL="0" indent="0" algn="ctr">
              <a:buNone/>
              <a:defRPr sz="900"/>
            </a:lvl1pPr>
          </a:lstStyle>
          <a:p>
            <a:r>
              <a:rPr lang="en-US"/>
              <a:t>Click icon to add picture</a:t>
            </a:r>
          </a:p>
        </p:txBody>
      </p:sp>
      <p:sp>
        <p:nvSpPr>
          <p:cNvPr id="3" name="TextBox 2">
            <a:extLst>
              <a:ext uri="{FF2B5EF4-FFF2-40B4-BE49-F238E27FC236}">
                <a16:creationId xmlns:a16="http://schemas.microsoft.com/office/drawing/2014/main" id="{1AACC200-DB22-16D3-3E61-CDC27B2BBA12}"/>
              </a:ext>
              <a:ext uri="{C183D7F6-B498-43B3-948B-1728B52AA6E4}">
                <adec:decorative xmlns:adec="http://schemas.microsoft.com/office/drawing/2017/decorative" val="0"/>
              </a:ext>
            </a:extLst>
          </p:cNvPr>
          <p:cNvSpPr txBox="1"/>
          <p:nvPr userDrawn="1"/>
        </p:nvSpPr>
        <p:spPr>
          <a:xfrm>
            <a:off x="12377339" y="4453708"/>
            <a:ext cx="2519761" cy="954107"/>
          </a:xfrm>
          <a:prstGeom prst="rect">
            <a:avLst/>
          </a:prstGeom>
          <a:solidFill>
            <a:srgbClr val="FFFF00"/>
          </a:solidFill>
        </p:spPr>
        <p:txBody>
          <a:bodyPr wrap="square" rtlCol="0">
            <a:spAutoFit/>
          </a:bodyPr>
          <a:lstStyle/>
          <a:p>
            <a:pPr algn="l"/>
            <a:r>
              <a:rPr lang="en-US" sz="1400">
                <a:solidFill>
                  <a:schemeClr val="accent3"/>
                </a:solidFill>
              </a:rPr>
              <a:t>To customize the Org-Chart Layout to your individual needs, edits have to be done in the Slide Master.</a:t>
            </a:r>
          </a:p>
        </p:txBody>
      </p:sp>
    </p:spTree>
    <p:extLst>
      <p:ext uri="{BB962C8B-B14F-4D97-AF65-F5344CB8AC3E}">
        <p14:creationId xmlns:p14="http://schemas.microsoft.com/office/powerpoint/2010/main" val="19108301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Chapter 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F1980C0-6A48-0964-29D9-8CE2BAC6354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4000" y="0"/>
            <a:ext cx="6858000" cy="6858000"/>
          </a:xfrm>
          <a:prstGeom prst="rect">
            <a:avLst/>
          </a:prstGeom>
        </p:spPr>
      </p:pic>
      <p:sp>
        <p:nvSpPr>
          <p:cNvPr id="2" name="Title 4">
            <a:extLst>
              <a:ext uri="{FF2B5EF4-FFF2-40B4-BE49-F238E27FC236}">
                <a16:creationId xmlns:a16="http://schemas.microsoft.com/office/drawing/2014/main" id="{C2E9A8E4-56D0-8BA2-6294-9611E2381FE2}"/>
              </a:ext>
            </a:extLst>
          </p:cNvPr>
          <p:cNvSpPr>
            <a:spLocks noGrp="1"/>
          </p:cNvSpPr>
          <p:nvPr>
            <p:ph type="title" hasCustomPrompt="1"/>
          </p:nvPr>
        </p:nvSpPr>
        <p:spPr>
          <a:xfrm>
            <a:off x="1786976" y="1866946"/>
            <a:ext cx="7095744" cy="1929384"/>
          </a:xfrm>
        </p:spPr>
        <p:txBody>
          <a:bodyPr/>
          <a:lstStyle>
            <a:lvl1pPr>
              <a:spcAft>
                <a:spcPts val="300"/>
              </a:spcAft>
              <a:defRPr lang="en-US" sz="5400" kern="1200" dirty="0">
                <a:solidFill>
                  <a:schemeClr val="accent3"/>
                </a:solidFill>
                <a:latin typeface="+mj-lt"/>
                <a:ea typeface="+mn-ea"/>
                <a:cs typeface="+mn-cs"/>
              </a:defRPr>
            </a:lvl1pPr>
          </a:lstStyle>
          <a:p>
            <a:pPr lvl="0"/>
            <a:r>
              <a:rPr lang="en-US"/>
              <a:t>Chapter title</a:t>
            </a:r>
            <a:br>
              <a:rPr lang="en-US"/>
            </a:br>
            <a:r>
              <a:rPr lang="en-US"/>
              <a:t>two lines</a:t>
            </a:r>
          </a:p>
        </p:txBody>
      </p:sp>
      <p:sp>
        <p:nvSpPr>
          <p:cNvPr id="3" name="Text Placeholder 8">
            <a:extLst>
              <a:ext uri="{FF2B5EF4-FFF2-40B4-BE49-F238E27FC236}">
                <a16:creationId xmlns:a16="http://schemas.microsoft.com/office/drawing/2014/main" id="{61A45F6D-44ED-7655-1FF0-4BD4658B4918}"/>
              </a:ext>
            </a:extLst>
          </p:cNvPr>
          <p:cNvSpPr>
            <a:spLocks noGrp="1"/>
          </p:cNvSpPr>
          <p:nvPr>
            <p:ph type="body" sz="quarter" idx="13" hasCustomPrompt="1"/>
          </p:nvPr>
        </p:nvSpPr>
        <p:spPr>
          <a:xfrm>
            <a:off x="390098" y="389618"/>
            <a:ext cx="1376980"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accent3"/>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01</a:t>
            </a:r>
          </a:p>
        </p:txBody>
      </p:sp>
      <p:sp>
        <p:nvSpPr>
          <p:cNvPr id="7" name="Graphique 10" descr="Atos logo">
            <a:extLst>
              <a:ext uri="{FF2B5EF4-FFF2-40B4-BE49-F238E27FC236}">
                <a16:creationId xmlns:a16="http://schemas.microsoft.com/office/drawing/2014/main" id="{5AE5FC5D-9FC3-FFFD-D4D3-5589BB12B008}"/>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accent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29860232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Chapter 2">
    <p:bg>
      <p:bgPr>
        <a:solidFill>
          <a:schemeClr val="accent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F1980C0-6A48-0964-29D9-8CE2BAC6354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4000" y="0"/>
            <a:ext cx="6858000" cy="6858000"/>
          </a:xfrm>
          <a:prstGeom prst="rect">
            <a:avLst/>
          </a:prstGeom>
        </p:spPr>
      </p:pic>
      <p:sp>
        <p:nvSpPr>
          <p:cNvPr id="2" name="Title 4">
            <a:extLst>
              <a:ext uri="{FF2B5EF4-FFF2-40B4-BE49-F238E27FC236}">
                <a16:creationId xmlns:a16="http://schemas.microsoft.com/office/drawing/2014/main" id="{92683593-22E8-3263-2712-45C2A9D997C7}"/>
              </a:ext>
            </a:extLst>
          </p:cNvPr>
          <p:cNvSpPr>
            <a:spLocks noGrp="1"/>
          </p:cNvSpPr>
          <p:nvPr>
            <p:ph type="title" hasCustomPrompt="1"/>
          </p:nvPr>
        </p:nvSpPr>
        <p:spPr>
          <a:xfrm>
            <a:off x="1786976" y="1866946"/>
            <a:ext cx="7095744" cy="1929384"/>
          </a:xfrm>
        </p:spPr>
        <p:txBody>
          <a:bodyPr/>
          <a:lstStyle>
            <a:lvl1pPr>
              <a:spcAft>
                <a:spcPts val="300"/>
              </a:spcAft>
              <a:defRPr lang="en-US" sz="5400" kern="1200" dirty="0">
                <a:solidFill>
                  <a:schemeClr val="accent3"/>
                </a:solidFill>
                <a:latin typeface="+mj-lt"/>
                <a:ea typeface="+mn-ea"/>
                <a:cs typeface="+mn-cs"/>
              </a:defRPr>
            </a:lvl1pPr>
          </a:lstStyle>
          <a:p>
            <a:pPr lvl="0"/>
            <a:r>
              <a:rPr lang="en-US"/>
              <a:t>Chapter title</a:t>
            </a:r>
            <a:br>
              <a:rPr lang="en-US"/>
            </a:br>
            <a:r>
              <a:rPr lang="en-US"/>
              <a:t>two lines</a:t>
            </a:r>
          </a:p>
        </p:txBody>
      </p:sp>
      <p:sp>
        <p:nvSpPr>
          <p:cNvPr id="3" name="Text Placeholder 8">
            <a:extLst>
              <a:ext uri="{FF2B5EF4-FFF2-40B4-BE49-F238E27FC236}">
                <a16:creationId xmlns:a16="http://schemas.microsoft.com/office/drawing/2014/main" id="{F9F0D4EE-1621-8A5D-46B2-3D77C6F3DB86}"/>
              </a:ext>
            </a:extLst>
          </p:cNvPr>
          <p:cNvSpPr>
            <a:spLocks noGrp="1"/>
          </p:cNvSpPr>
          <p:nvPr>
            <p:ph type="body" sz="quarter" idx="13" hasCustomPrompt="1"/>
          </p:nvPr>
        </p:nvSpPr>
        <p:spPr>
          <a:xfrm>
            <a:off x="390098" y="389618"/>
            <a:ext cx="1583767"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accent3"/>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02</a:t>
            </a:r>
          </a:p>
        </p:txBody>
      </p:sp>
      <p:sp>
        <p:nvSpPr>
          <p:cNvPr id="7" name="Graphique 10" descr="Atos logo">
            <a:extLst>
              <a:ext uri="{FF2B5EF4-FFF2-40B4-BE49-F238E27FC236}">
                <a16:creationId xmlns:a16="http://schemas.microsoft.com/office/drawing/2014/main" id="{5AE5FC5D-9FC3-FFFD-D4D3-5589BB12B008}"/>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33242591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hapter 3">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F1980C0-6A48-0964-29D9-8CE2BAC6354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4000" y="0"/>
            <a:ext cx="6858000" cy="6858000"/>
          </a:xfrm>
          <a:prstGeom prst="rect">
            <a:avLst/>
          </a:prstGeom>
        </p:spPr>
      </p:pic>
      <p:sp>
        <p:nvSpPr>
          <p:cNvPr id="2" name="Title 4">
            <a:extLst>
              <a:ext uri="{FF2B5EF4-FFF2-40B4-BE49-F238E27FC236}">
                <a16:creationId xmlns:a16="http://schemas.microsoft.com/office/drawing/2014/main" id="{CB2993BA-81B4-4C7B-B5D4-6F3A84230FD2}"/>
              </a:ext>
            </a:extLst>
          </p:cNvPr>
          <p:cNvSpPr>
            <a:spLocks noGrp="1"/>
          </p:cNvSpPr>
          <p:nvPr>
            <p:ph type="title" hasCustomPrompt="1"/>
          </p:nvPr>
        </p:nvSpPr>
        <p:spPr>
          <a:xfrm>
            <a:off x="1786976" y="1866946"/>
            <a:ext cx="7095744" cy="1929384"/>
          </a:xfrm>
        </p:spPr>
        <p:txBody>
          <a:bodyPr/>
          <a:lstStyle>
            <a:lvl1pPr>
              <a:spcAft>
                <a:spcPts val="300"/>
              </a:spcAft>
              <a:defRPr lang="en-US" sz="5400" kern="1200" dirty="0">
                <a:solidFill>
                  <a:schemeClr val="bg1"/>
                </a:solidFill>
                <a:latin typeface="+mj-lt"/>
                <a:ea typeface="+mn-ea"/>
                <a:cs typeface="+mn-cs"/>
              </a:defRPr>
            </a:lvl1pPr>
          </a:lstStyle>
          <a:p>
            <a:pPr lvl="0"/>
            <a:r>
              <a:rPr lang="en-US"/>
              <a:t>Chapter title</a:t>
            </a:r>
            <a:br>
              <a:rPr lang="en-US"/>
            </a:br>
            <a:r>
              <a:rPr lang="en-US"/>
              <a:t>two lines</a:t>
            </a:r>
          </a:p>
        </p:txBody>
      </p:sp>
      <p:sp>
        <p:nvSpPr>
          <p:cNvPr id="3" name="Text Placeholder 8">
            <a:extLst>
              <a:ext uri="{FF2B5EF4-FFF2-40B4-BE49-F238E27FC236}">
                <a16:creationId xmlns:a16="http://schemas.microsoft.com/office/drawing/2014/main" id="{ADC44308-D4B4-C78F-0AA7-3CE513D88738}"/>
              </a:ext>
            </a:extLst>
          </p:cNvPr>
          <p:cNvSpPr>
            <a:spLocks noGrp="1"/>
          </p:cNvSpPr>
          <p:nvPr>
            <p:ph type="body" sz="quarter" idx="13" hasCustomPrompt="1"/>
          </p:nvPr>
        </p:nvSpPr>
        <p:spPr>
          <a:xfrm>
            <a:off x="390098" y="389618"/>
            <a:ext cx="1590179"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bg1"/>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03</a:t>
            </a:r>
          </a:p>
        </p:txBody>
      </p:sp>
      <p:sp>
        <p:nvSpPr>
          <p:cNvPr id="7" name="Graphique 10" descr="Atos logo">
            <a:extLst>
              <a:ext uri="{FF2B5EF4-FFF2-40B4-BE49-F238E27FC236}">
                <a16:creationId xmlns:a16="http://schemas.microsoft.com/office/drawing/2014/main" id="{5AE5FC5D-9FC3-FFFD-D4D3-5589BB12B008}"/>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16039443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Chapter 4">
    <p:bg>
      <p:bgPr>
        <a:solidFill>
          <a:schemeClr val="accent3"/>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F1980C0-6A48-0964-29D9-8CE2BAC6354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4000" y="0"/>
            <a:ext cx="6858000" cy="6858000"/>
          </a:xfrm>
          <a:prstGeom prst="rect">
            <a:avLst/>
          </a:prstGeom>
        </p:spPr>
      </p:pic>
      <p:sp>
        <p:nvSpPr>
          <p:cNvPr id="2" name="Title 4">
            <a:extLst>
              <a:ext uri="{FF2B5EF4-FFF2-40B4-BE49-F238E27FC236}">
                <a16:creationId xmlns:a16="http://schemas.microsoft.com/office/drawing/2014/main" id="{51C3D4EA-8ADF-9D91-6576-7CC6D63311BB}"/>
              </a:ext>
            </a:extLst>
          </p:cNvPr>
          <p:cNvSpPr>
            <a:spLocks noGrp="1"/>
          </p:cNvSpPr>
          <p:nvPr>
            <p:ph type="title" hasCustomPrompt="1"/>
          </p:nvPr>
        </p:nvSpPr>
        <p:spPr>
          <a:xfrm>
            <a:off x="1786976" y="1866946"/>
            <a:ext cx="7095744" cy="1929384"/>
          </a:xfrm>
        </p:spPr>
        <p:txBody>
          <a:bodyPr/>
          <a:lstStyle>
            <a:lvl1pPr>
              <a:spcAft>
                <a:spcPts val="300"/>
              </a:spcAft>
              <a:defRPr lang="en-US" sz="5400" kern="1200" dirty="0">
                <a:solidFill>
                  <a:schemeClr val="bg1"/>
                </a:solidFill>
                <a:latin typeface="+mj-lt"/>
                <a:ea typeface="+mn-ea"/>
                <a:cs typeface="+mn-cs"/>
              </a:defRPr>
            </a:lvl1pPr>
          </a:lstStyle>
          <a:p>
            <a:pPr lvl="0"/>
            <a:r>
              <a:rPr lang="en-US"/>
              <a:t>Chapter title</a:t>
            </a:r>
            <a:br>
              <a:rPr lang="en-US"/>
            </a:br>
            <a:r>
              <a:rPr lang="en-US"/>
              <a:t>two lines</a:t>
            </a:r>
          </a:p>
        </p:txBody>
      </p:sp>
      <p:sp>
        <p:nvSpPr>
          <p:cNvPr id="3" name="Text Placeholder 8">
            <a:extLst>
              <a:ext uri="{FF2B5EF4-FFF2-40B4-BE49-F238E27FC236}">
                <a16:creationId xmlns:a16="http://schemas.microsoft.com/office/drawing/2014/main" id="{F0B70B6B-96EE-A86E-6097-04A102D4038F}"/>
              </a:ext>
            </a:extLst>
          </p:cNvPr>
          <p:cNvSpPr>
            <a:spLocks noGrp="1"/>
          </p:cNvSpPr>
          <p:nvPr>
            <p:ph type="body" sz="quarter" idx="13" hasCustomPrompt="1"/>
          </p:nvPr>
        </p:nvSpPr>
        <p:spPr>
          <a:xfrm>
            <a:off x="390098" y="389618"/>
            <a:ext cx="1617430"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bg1"/>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04</a:t>
            </a:r>
          </a:p>
        </p:txBody>
      </p:sp>
      <p:sp>
        <p:nvSpPr>
          <p:cNvPr id="7" name="Graphique 10" descr="Atos logo">
            <a:extLst>
              <a:ext uri="{FF2B5EF4-FFF2-40B4-BE49-F238E27FC236}">
                <a16:creationId xmlns:a16="http://schemas.microsoft.com/office/drawing/2014/main" id="{5AE5FC5D-9FC3-FFFD-D4D3-5589BB12B008}"/>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255635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7">
    <p:bg>
      <p:bgPr>
        <a:solidFill>
          <a:schemeClr val="accent3"/>
        </a:solidFill>
        <a:effectLst/>
      </p:bgPr>
    </p:bg>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A9E4E46B-8E80-22D6-A4AA-962991575ACA}"/>
              </a:ext>
            </a:extLst>
          </p:cNvPr>
          <p:cNvSpPr>
            <a:spLocks noGrp="1"/>
          </p:cNvSpPr>
          <p:nvPr>
            <p:ph type="title" hasCustomPrompt="1"/>
          </p:nvPr>
        </p:nvSpPr>
        <p:spPr>
          <a:xfrm>
            <a:off x="428625" y="530715"/>
            <a:ext cx="6766560" cy="1554480"/>
          </a:xfrm>
        </p:spPr>
        <p:txBody>
          <a:bodyPr anchor="b"/>
          <a:lstStyle>
            <a:lvl1pPr>
              <a:spcAft>
                <a:spcPts val="300"/>
              </a:spcAft>
              <a:defRPr lang="en-US" sz="4400" kern="1200" dirty="0">
                <a:solidFill>
                  <a:schemeClr val="bg1"/>
                </a:solidFill>
                <a:latin typeface="+mj-lt"/>
                <a:ea typeface="+mn-ea"/>
                <a:cs typeface="+mn-cs"/>
              </a:defRPr>
            </a:lvl1pPr>
          </a:lstStyle>
          <a:p>
            <a:r>
              <a:rPr lang="en-US"/>
              <a:t>Presentation title</a:t>
            </a:r>
          </a:p>
        </p:txBody>
      </p:sp>
      <p:sp>
        <p:nvSpPr>
          <p:cNvPr id="11" name="Text Placeholder 8">
            <a:extLst>
              <a:ext uri="{FF2B5EF4-FFF2-40B4-BE49-F238E27FC236}">
                <a16:creationId xmlns:a16="http://schemas.microsoft.com/office/drawing/2014/main" id="{B4B312D9-45D5-76C3-38DD-AA18B93BFBDB}"/>
              </a:ext>
            </a:extLst>
          </p:cNvPr>
          <p:cNvSpPr>
            <a:spLocks noGrp="1"/>
          </p:cNvSpPr>
          <p:nvPr>
            <p:ph type="body" sz="quarter" idx="13" hasCustomPrompt="1"/>
          </p:nvPr>
        </p:nvSpPr>
        <p:spPr>
          <a:xfrm>
            <a:off x="428625" y="2082422"/>
            <a:ext cx="6766560" cy="1216152"/>
          </a:xfrm>
        </p:spPr>
        <p:txBody>
          <a:bodyPr/>
          <a:lstStyle>
            <a:lvl1pPr marL="0" indent="0">
              <a:buNone/>
              <a:defRPr sz="3200">
                <a:solidFill>
                  <a:srgbClr val="3DC7FF"/>
                </a:solidFill>
                <a:latin typeface="+mj-lt"/>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Subtitle</a:t>
            </a:r>
          </a:p>
        </p:txBody>
      </p:sp>
      <p:sp>
        <p:nvSpPr>
          <p:cNvPr id="12" name="Text Placeholder 9">
            <a:extLst>
              <a:ext uri="{FF2B5EF4-FFF2-40B4-BE49-F238E27FC236}">
                <a16:creationId xmlns:a16="http://schemas.microsoft.com/office/drawing/2014/main" id="{7D2D5D63-E8BA-926E-F60F-3C489D1CF733}"/>
              </a:ext>
            </a:extLst>
          </p:cNvPr>
          <p:cNvSpPr>
            <a:spLocks noGrp="1"/>
          </p:cNvSpPr>
          <p:nvPr>
            <p:ph type="body" sz="quarter" idx="15" hasCustomPrompt="1"/>
          </p:nvPr>
        </p:nvSpPr>
        <p:spPr>
          <a:xfrm>
            <a:off x="428625" y="4422775"/>
            <a:ext cx="3566160" cy="969264"/>
          </a:xfrm>
        </p:spPr>
        <p:txBody>
          <a:bodyPr/>
          <a:lstStyle>
            <a:lvl1pPr marL="0" indent="0">
              <a:buNone/>
              <a:defRPr lang="en-US" sz="1800" kern="1200" dirty="0">
                <a:solidFill>
                  <a:schemeClr val="bg1"/>
                </a:solidFill>
                <a:latin typeface="+mn-lt"/>
                <a:ea typeface="+mn-ea"/>
                <a:cs typeface="+mn-cs"/>
              </a:defRPr>
            </a:lvl1pPr>
          </a:lstStyle>
          <a:p>
            <a:pPr lvl="0"/>
            <a:r>
              <a:rPr lang="en-US"/>
              <a:t>Date</a:t>
            </a:r>
          </a:p>
        </p:txBody>
      </p:sp>
      <p:sp>
        <p:nvSpPr>
          <p:cNvPr id="4" name="Graphique 10" descr="Atos logo">
            <a:extLst>
              <a:ext uri="{FF2B5EF4-FFF2-40B4-BE49-F238E27FC236}">
                <a16:creationId xmlns:a16="http://schemas.microsoft.com/office/drawing/2014/main" id="{3465C205-F892-0F1B-5079-C7DD0DA98B5F}"/>
              </a:ext>
            </a:extLst>
          </p:cNvPr>
          <p:cNvSpPr>
            <a:spLocks noChangeAspect="1"/>
          </p:cNvSpPr>
          <p:nvPr userDrawn="1"/>
        </p:nvSpPr>
        <p:spPr>
          <a:xfrm>
            <a:off x="428625" y="5921362"/>
            <a:ext cx="1920640" cy="587312"/>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pic>
        <p:nvPicPr>
          <p:cNvPr id="3" name="Graphic 2">
            <a:extLst>
              <a:ext uri="{FF2B5EF4-FFF2-40B4-BE49-F238E27FC236}">
                <a16:creationId xmlns:a16="http://schemas.microsoft.com/office/drawing/2014/main" id="{B18DB1D5-5FA2-F839-5AE0-A3CFBD44F9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64320" y="3429000"/>
            <a:ext cx="3429000" cy="3429000"/>
          </a:xfrm>
          <a:prstGeom prst="rect">
            <a:avLst/>
          </a:prstGeom>
        </p:spPr>
      </p:pic>
      <p:sp>
        <p:nvSpPr>
          <p:cNvPr id="2" name="Picture Placeholder 13">
            <a:extLst>
              <a:ext uri="{FF2B5EF4-FFF2-40B4-BE49-F238E27FC236}">
                <a16:creationId xmlns:a16="http://schemas.microsoft.com/office/drawing/2014/main" id="{501943B5-D1D2-69D4-5C65-807D37387FC8}"/>
              </a:ext>
              <a:ext uri="{C183D7F6-B498-43B3-948B-1728B52AA6E4}">
                <adec:decorative xmlns:adec="http://schemas.microsoft.com/office/drawing/2017/decorative" val="1"/>
              </a:ext>
            </a:extLst>
          </p:cNvPr>
          <p:cNvSpPr>
            <a:spLocks noGrp="1"/>
          </p:cNvSpPr>
          <p:nvPr>
            <p:ph type="pic" sz="quarter" idx="12"/>
          </p:nvPr>
        </p:nvSpPr>
        <p:spPr>
          <a:xfrm>
            <a:off x="7394575" y="0"/>
            <a:ext cx="4797425" cy="6858000"/>
          </a:xfrm>
        </p:spPr>
        <p:txBody>
          <a:bodyPr tIns="914400" bIns="0" anchor="ct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14979031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Chapter 5">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1E2B2CFE-4909-414D-0919-C72426343E09}"/>
              </a:ext>
            </a:extLst>
          </p:cNvPr>
          <p:cNvSpPr>
            <a:spLocks noGrp="1"/>
          </p:cNvSpPr>
          <p:nvPr>
            <p:ph type="title" hasCustomPrompt="1"/>
          </p:nvPr>
        </p:nvSpPr>
        <p:spPr>
          <a:xfrm>
            <a:off x="6528122" y="2669997"/>
            <a:ext cx="5239512" cy="1929384"/>
          </a:xfrm>
        </p:spPr>
        <p:txBody>
          <a:bodyPr/>
          <a:lstStyle>
            <a:lvl1pPr>
              <a:spcAft>
                <a:spcPts val="300"/>
              </a:spcAft>
              <a:defRPr lang="en-US" sz="5400" kern="1200" dirty="0">
                <a:solidFill>
                  <a:schemeClr val="accent3"/>
                </a:solidFill>
                <a:latin typeface="+mj-lt"/>
                <a:ea typeface="+mn-ea"/>
                <a:cs typeface="+mn-cs"/>
              </a:defRPr>
            </a:lvl1pPr>
          </a:lstStyle>
          <a:p>
            <a:pPr lvl="0"/>
            <a:r>
              <a:rPr lang="en-US"/>
              <a:t>Chapter title</a:t>
            </a:r>
            <a:br>
              <a:rPr lang="en-US"/>
            </a:br>
            <a:r>
              <a:rPr lang="en-US"/>
              <a:t>two lines</a:t>
            </a:r>
          </a:p>
        </p:txBody>
      </p:sp>
      <p:sp>
        <p:nvSpPr>
          <p:cNvPr id="3" name="Text Placeholder 8">
            <a:extLst>
              <a:ext uri="{FF2B5EF4-FFF2-40B4-BE49-F238E27FC236}">
                <a16:creationId xmlns:a16="http://schemas.microsoft.com/office/drawing/2014/main" id="{4920FE09-D53D-58F2-14F2-F828E88C2F01}"/>
              </a:ext>
            </a:extLst>
          </p:cNvPr>
          <p:cNvSpPr>
            <a:spLocks noGrp="1"/>
          </p:cNvSpPr>
          <p:nvPr>
            <p:ph type="body" sz="quarter" idx="14" hasCustomPrompt="1"/>
          </p:nvPr>
        </p:nvSpPr>
        <p:spPr>
          <a:xfrm>
            <a:off x="390098" y="389618"/>
            <a:ext cx="1574149"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accent3"/>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05</a:t>
            </a:r>
          </a:p>
        </p:txBody>
      </p:sp>
      <p:sp>
        <p:nvSpPr>
          <p:cNvPr id="7" name="Graphique 10" descr="Atos logo">
            <a:extLst>
              <a:ext uri="{FF2B5EF4-FFF2-40B4-BE49-F238E27FC236}">
                <a16:creationId xmlns:a16="http://schemas.microsoft.com/office/drawing/2014/main" id="{5AE5FC5D-9FC3-FFFD-D4D3-5589BB12B008}"/>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accent1"/>
          </a:solidFill>
          <a:ln w="5690" cap="flat">
            <a:noFill/>
            <a:prstDash val="solid"/>
            <a:miter/>
          </a:ln>
        </p:spPr>
        <p:txBody>
          <a:bodyPr rtlCol="0" anchor="ctr"/>
          <a:lstStyle/>
          <a:p>
            <a:endParaRPr lang="fr-FR"/>
          </a:p>
        </p:txBody>
      </p:sp>
      <p:pic>
        <p:nvPicPr>
          <p:cNvPr id="2" name="Graphic 1">
            <a:extLst>
              <a:ext uri="{FF2B5EF4-FFF2-40B4-BE49-F238E27FC236}">
                <a16:creationId xmlns:a16="http://schemas.microsoft.com/office/drawing/2014/main" id="{E31A63B0-F56F-4FFC-27C3-566A79317B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flipV="1">
            <a:off x="0" y="0"/>
            <a:ext cx="6858000" cy="6858000"/>
          </a:xfrm>
          <a:prstGeom prst="rect">
            <a:avLst/>
          </a:prstGeom>
        </p:spPr>
      </p:pic>
    </p:spTree>
    <p:extLst>
      <p:ext uri="{BB962C8B-B14F-4D97-AF65-F5344CB8AC3E}">
        <p14:creationId xmlns:p14="http://schemas.microsoft.com/office/powerpoint/2010/main" val="426702025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hapter 6">
    <p:bg>
      <p:bgPr>
        <a:solidFill>
          <a:schemeClr val="accent2"/>
        </a:solidFill>
        <a:effectLst/>
      </p:bgPr>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3EDA4A70-09D2-81E9-6BDE-760FB49226DD}"/>
              </a:ext>
            </a:extLst>
          </p:cNvPr>
          <p:cNvSpPr>
            <a:spLocks noGrp="1"/>
          </p:cNvSpPr>
          <p:nvPr>
            <p:ph type="title" hasCustomPrompt="1"/>
          </p:nvPr>
        </p:nvSpPr>
        <p:spPr>
          <a:xfrm>
            <a:off x="6528122" y="2669997"/>
            <a:ext cx="5239512" cy="1929384"/>
          </a:xfrm>
        </p:spPr>
        <p:txBody>
          <a:bodyPr/>
          <a:lstStyle>
            <a:lvl1pPr>
              <a:spcAft>
                <a:spcPts val="300"/>
              </a:spcAft>
              <a:defRPr lang="en-US" sz="5400" kern="1200" dirty="0">
                <a:solidFill>
                  <a:schemeClr val="accent3"/>
                </a:solidFill>
                <a:latin typeface="+mj-lt"/>
                <a:ea typeface="+mn-ea"/>
                <a:cs typeface="+mn-cs"/>
              </a:defRPr>
            </a:lvl1pPr>
          </a:lstStyle>
          <a:p>
            <a:pPr lvl="0"/>
            <a:r>
              <a:rPr lang="en-US"/>
              <a:t>Chapter title</a:t>
            </a:r>
            <a:br>
              <a:rPr lang="en-US"/>
            </a:br>
            <a:r>
              <a:rPr lang="en-US"/>
              <a:t>two lines</a:t>
            </a:r>
          </a:p>
        </p:txBody>
      </p:sp>
      <p:sp>
        <p:nvSpPr>
          <p:cNvPr id="4" name="Text Placeholder 8">
            <a:extLst>
              <a:ext uri="{FF2B5EF4-FFF2-40B4-BE49-F238E27FC236}">
                <a16:creationId xmlns:a16="http://schemas.microsoft.com/office/drawing/2014/main" id="{F6922402-EF68-49F2-4A3F-B5653B6E20DB}"/>
              </a:ext>
            </a:extLst>
          </p:cNvPr>
          <p:cNvSpPr>
            <a:spLocks noGrp="1"/>
          </p:cNvSpPr>
          <p:nvPr>
            <p:ph type="body" sz="quarter" idx="14" hasCustomPrompt="1"/>
          </p:nvPr>
        </p:nvSpPr>
        <p:spPr>
          <a:xfrm>
            <a:off x="390098" y="389618"/>
            <a:ext cx="1596591"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accent3"/>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06</a:t>
            </a:r>
          </a:p>
        </p:txBody>
      </p:sp>
      <p:sp>
        <p:nvSpPr>
          <p:cNvPr id="7" name="Graphique 10" descr="Atos logo">
            <a:extLst>
              <a:ext uri="{FF2B5EF4-FFF2-40B4-BE49-F238E27FC236}">
                <a16:creationId xmlns:a16="http://schemas.microsoft.com/office/drawing/2014/main" id="{5AE5FC5D-9FC3-FFFD-D4D3-5589BB12B008}"/>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pic>
        <p:nvPicPr>
          <p:cNvPr id="2" name="Graphic 1">
            <a:extLst>
              <a:ext uri="{FF2B5EF4-FFF2-40B4-BE49-F238E27FC236}">
                <a16:creationId xmlns:a16="http://schemas.microsoft.com/office/drawing/2014/main" id="{E4E14169-5DA2-05CD-4E0B-FFA9D622AA7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flipV="1">
            <a:off x="0" y="0"/>
            <a:ext cx="6858000" cy="6858000"/>
          </a:xfrm>
          <a:prstGeom prst="rect">
            <a:avLst/>
          </a:prstGeom>
        </p:spPr>
      </p:pic>
    </p:spTree>
    <p:extLst>
      <p:ext uri="{BB962C8B-B14F-4D97-AF65-F5344CB8AC3E}">
        <p14:creationId xmlns:p14="http://schemas.microsoft.com/office/powerpoint/2010/main" val="91437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Chapter 7">
    <p:bg>
      <p:bgPr>
        <a:solidFill>
          <a:schemeClr val="accent1"/>
        </a:solidFill>
        <a:effectLst/>
      </p:bgPr>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E8F55A3-EE25-9B7F-476D-2683FD6653C6}"/>
              </a:ext>
            </a:extLst>
          </p:cNvPr>
          <p:cNvSpPr>
            <a:spLocks noGrp="1"/>
          </p:cNvSpPr>
          <p:nvPr>
            <p:ph type="title" hasCustomPrompt="1"/>
          </p:nvPr>
        </p:nvSpPr>
        <p:spPr>
          <a:xfrm>
            <a:off x="6528122" y="2669997"/>
            <a:ext cx="5239512" cy="1929384"/>
          </a:xfrm>
        </p:spPr>
        <p:txBody>
          <a:bodyPr/>
          <a:lstStyle>
            <a:lvl1pPr>
              <a:spcAft>
                <a:spcPts val="300"/>
              </a:spcAft>
              <a:defRPr lang="en-US" sz="5400" kern="1200" dirty="0">
                <a:solidFill>
                  <a:schemeClr val="bg1"/>
                </a:solidFill>
                <a:latin typeface="+mj-lt"/>
                <a:ea typeface="+mn-ea"/>
                <a:cs typeface="+mn-cs"/>
              </a:defRPr>
            </a:lvl1pPr>
          </a:lstStyle>
          <a:p>
            <a:pPr lvl="0"/>
            <a:r>
              <a:rPr lang="en-US"/>
              <a:t>Chapter title</a:t>
            </a:r>
            <a:br>
              <a:rPr lang="en-US"/>
            </a:br>
            <a:r>
              <a:rPr lang="en-US"/>
              <a:t>two lines</a:t>
            </a:r>
          </a:p>
        </p:txBody>
      </p:sp>
      <p:sp>
        <p:nvSpPr>
          <p:cNvPr id="4" name="Text Placeholder 8">
            <a:extLst>
              <a:ext uri="{FF2B5EF4-FFF2-40B4-BE49-F238E27FC236}">
                <a16:creationId xmlns:a16="http://schemas.microsoft.com/office/drawing/2014/main" id="{156E34D6-D000-E6B8-A74F-ABBE92A126F4}"/>
              </a:ext>
            </a:extLst>
          </p:cNvPr>
          <p:cNvSpPr>
            <a:spLocks noGrp="1"/>
          </p:cNvSpPr>
          <p:nvPr>
            <p:ph type="body" sz="quarter" idx="14" hasCustomPrompt="1"/>
          </p:nvPr>
        </p:nvSpPr>
        <p:spPr>
          <a:xfrm>
            <a:off x="390098" y="389618"/>
            <a:ext cx="1497205"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bg1"/>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07</a:t>
            </a:r>
          </a:p>
        </p:txBody>
      </p:sp>
      <p:sp>
        <p:nvSpPr>
          <p:cNvPr id="7" name="Graphique 10" descr="Atos logo">
            <a:extLst>
              <a:ext uri="{FF2B5EF4-FFF2-40B4-BE49-F238E27FC236}">
                <a16:creationId xmlns:a16="http://schemas.microsoft.com/office/drawing/2014/main" id="{5AE5FC5D-9FC3-FFFD-D4D3-5589BB12B008}"/>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pic>
        <p:nvPicPr>
          <p:cNvPr id="2" name="Graphic 1">
            <a:extLst>
              <a:ext uri="{FF2B5EF4-FFF2-40B4-BE49-F238E27FC236}">
                <a16:creationId xmlns:a16="http://schemas.microsoft.com/office/drawing/2014/main" id="{6E4E7D65-52B3-610C-1413-747405523C1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flipV="1">
            <a:off x="0" y="0"/>
            <a:ext cx="6858000" cy="6858000"/>
          </a:xfrm>
          <a:prstGeom prst="rect">
            <a:avLst/>
          </a:prstGeom>
        </p:spPr>
      </p:pic>
    </p:spTree>
    <p:extLst>
      <p:ext uri="{BB962C8B-B14F-4D97-AF65-F5344CB8AC3E}">
        <p14:creationId xmlns:p14="http://schemas.microsoft.com/office/powerpoint/2010/main" val="21309374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Chapter 8">
    <p:bg>
      <p:bgPr>
        <a:solidFill>
          <a:schemeClr val="accent3"/>
        </a:solidFill>
        <a:effectLst/>
      </p:bgPr>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2BFDF0E7-1C79-FBA3-FBFE-0F62B0F09A2A}"/>
              </a:ext>
            </a:extLst>
          </p:cNvPr>
          <p:cNvSpPr>
            <a:spLocks noGrp="1"/>
          </p:cNvSpPr>
          <p:nvPr>
            <p:ph type="title" hasCustomPrompt="1"/>
          </p:nvPr>
        </p:nvSpPr>
        <p:spPr>
          <a:xfrm>
            <a:off x="6528122" y="2669997"/>
            <a:ext cx="5239512" cy="1929384"/>
          </a:xfrm>
        </p:spPr>
        <p:txBody>
          <a:bodyPr/>
          <a:lstStyle>
            <a:lvl1pPr>
              <a:spcAft>
                <a:spcPts val="300"/>
              </a:spcAft>
              <a:defRPr lang="en-US" sz="5400" kern="1200" dirty="0">
                <a:solidFill>
                  <a:schemeClr val="bg1"/>
                </a:solidFill>
                <a:latin typeface="+mj-lt"/>
                <a:ea typeface="+mn-ea"/>
                <a:cs typeface="+mn-cs"/>
              </a:defRPr>
            </a:lvl1pPr>
          </a:lstStyle>
          <a:p>
            <a:pPr lvl="0"/>
            <a:r>
              <a:rPr lang="en-US"/>
              <a:t>Chapter title</a:t>
            </a:r>
            <a:br>
              <a:rPr lang="en-US"/>
            </a:br>
            <a:r>
              <a:rPr lang="en-US"/>
              <a:t>two lines</a:t>
            </a:r>
          </a:p>
        </p:txBody>
      </p:sp>
      <p:sp>
        <p:nvSpPr>
          <p:cNvPr id="4" name="Text Placeholder 8">
            <a:extLst>
              <a:ext uri="{FF2B5EF4-FFF2-40B4-BE49-F238E27FC236}">
                <a16:creationId xmlns:a16="http://schemas.microsoft.com/office/drawing/2014/main" id="{247EB606-D6A4-CC4D-DEF3-67E1E635A3C8}"/>
              </a:ext>
            </a:extLst>
          </p:cNvPr>
          <p:cNvSpPr>
            <a:spLocks noGrp="1"/>
          </p:cNvSpPr>
          <p:nvPr>
            <p:ph type="body" sz="quarter" idx="14" hasCustomPrompt="1"/>
          </p:nvPr>
        </p:nvSpPr>
        <p:spPr>
          <a:xfrm>
            <a:off x="390098" y="389618"/>
            <a:ext cx="1596591"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bg1"/>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08</a:t>
            </a:r>
          </a:p>
        </p:txBody>
      </p:sp>
      <p:sp>
        <p:nvSpPr>
          <p:cNvPr id="7" name="Graphique 10" descr="Atos logo">
            <a:extLst>
              <a:ext uri="{FF2B5EF4-FFF2-40B4-BE49-F238E27FC236}">
                <a16:creationId xmlns:a16="http://schemas.microsoft.com/office/drawing/2014/main" id="{5AE5FC5D-9FC3-FFFD-D4D3-5589BB12B008}"/>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pic>
        <p:nvPicPr>
          <p:cNvPr id="2" name="Graphic 1">
            <a:extLst>
              <a:ext uri="{FF2B5EF4-FFF2-40B4-BE49-F238E27FC236}">
                <a16:creationId xmlns:a16="http://schemas.microsoft.com/office/drawing/2014/main" id="{74490CF5-6E1C-B670-6877-0573039B7C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flipV="1">
            <a:off x="0" y="0"/>
            <a:ext cx="6858000" cy="6858000"/>
          </a:xfrm>
          <a:prstGeom prst="rect">
            <a:avLst/>
          </a:prstGeom>
        </p:spPr>
      </p:pic>
    </p:spTree>
    <p:extLst>
      <p:ext uri="{BB962C8B-B14F-4D97-AF65-F5344CB8AC3E}">
        <p14:creationId xmlns:p14="http://schemas.microsoft.com/office/powerpoint/2010/main" val="33168410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hapter 9">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647457B-1BAA-07D6-5533-5602F3764C3F}"/>
              </a:ext>
              <a:ext uri="{C183D7F6-B498-43B3-948B-1728B52AA6E4}">
                <adec:decorative xmlns:adec="http://schemas.microsoft.com/office/drawing/2017/decorative" val="1"/>
              </a:ext>
            </a:extLst>
          </p:cNvPr>
          <p:cNvGrpSpPr/>
          <p:nvPr userDrawn="1"/>
        </p:nvGrpSpPr>
        <p:grpSpPr>
          <a:xfrm>
            <a:off x="5334000" y="0"/>
            <a:ext cx="6858000" cy="6858000"/>
            <a:chOff x="5334000" y="0"/>
            <a:chExt cx="6858000" cy="6858000"/>
          </a:xfrm>
        </p:grpSpPr>
        <p:pic>
          <p:nvPicPr>
            <p:cNvPr id="2" name="Graphic 1">
              <a:extLst>
                <a:ext uri="{FF2B5EF4-FFF2-40B4-BE49-F238E27FC236}">
                  <a16:creationId xmlns:a16="http://schemas.microsoft.com/office/drawing/2014/main" id="{6E971FD5-44A1-DFD7-5CAE-AE2F9A67A08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4000" y="3429000"/>
              <a:ext cx="3429000" cy="3429000"/>
            </a:xfrm>
            <a:prstGeom prst="rect">
              <a:avLst/>
            </a:prstGeom>
          </p:spPr>
        </p:pic>
        <p:pic>
          <p:nvPicPr>
            <p:cNvPr id="3" name="Graphic 2">
              <a:extLst>
                <a:ext uri="{FF2B5EF4-FFF2-40B4-BE49-F238E27FC236}">
                  <a16:creationId xmlns:a16="http://schemas.microsoft.com/office/drawing/2014/main" id="{CE8FF695-DA70-72B7-7FCB-B03764695CB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a:off x="8763000" y="0"/>
              <a:ext cx="3429000" cy="3429000"/>
            </a:xfrm>
            <a:prstGeom prst="rect">
              <a:avLst/>
            </a:prstGeom>
          </p:spPr>
        </p:pic>
      </p:grpSp>
      <p:sp>
        <p:nvSpPr>
          <p:cNvPr id="5" name="Title 4">
            <a:extLst>
              <a:ext uri="{FF2B5EF4-FFF2-40B4-BE49-F238E27FC236}">
                <a16:creationId xmlns:a16="http://schemas.microsoft.com/office/drawing/2014/main" id="{8AA0434C-987B-C3BE-1B1A-37A1792CCEB5}"/>
              </a:ext>
            </a:extLst>
          </p:cNvPr>
          <p:cNvSpPr>
            <a:spLocks noGrp="1"/>
          </p:cNvSpPr>
          <p:nvPr>
            <p:ph type="title" hasCustomPrompt="1"/>
          </p:nvPr>
        </p:nvSpPr>
        <p:spPr>
          <a:xfrm>
            <a:off x="1786976" y="1866946"/>
            <a:ext cx="6858000" cy="1929384"/>
          </a:xfrm>
        </p:spPr>
        <p:txBody>
          <a:bodyPr/>
          <a:lstStyle>
            <a:lvl1pPr>
              <a:spcAft>
                <a:spcPts val="300"/>
              </a:spcAft>
              <a:defRPr lang="en-US" sz="5400" kern="1200" dirty="0">
                <a:solidFill>
                  <a:schemeClr val="accent3"/>
                </a:solidFill>
                <a:latin typeface="+mj-lt"/>
                <a:ea typeface="+mn-ea"/>
                <a:cs typeface="+mn-cs"/>
              </a:defRPr>
            </a:lvl1pPr>
          </a:lstStyle>
          <a:p>
            <a:pPr lvl="0"/>
            <a:r>
              <a:rPr lang="en-US"/>
              <a:t>Chapter title</a:t>
            </a:r>
            <a:br>
              <a:rPr lang="en-US"/>
            </a:br>
            <a:r>
              <a:rPr lang="en-US"/>
              <a:t>two lines</a:t>
            </a:r>
          </a:p>
        </p:txBody>
      </p:sp>
      <p:sp>
        <p:nvSpPr>
          <p:cNvPr id="6" name="Text Placeholder 8">
            <a:extLst>
              <a:ext uri="{FF2B5EF4-FFF2-40B4-BE49-F238E27FC236}">
                <a16:creationId xmlns:a16="http://schemas.microsoft.com/office/drawing/2014/main" id="{F9DD7213-40BA-724D-890D-5EC783B05964}"/>
              </a:ext>
            </a:extLst>
          </p:cNvPr>
          <p:cNvSpPr>
            <a:spLocks noGrp="1"/>
          </p:cNvSpPr>
          <p:nvPr>
            <p:ph type="body" sz="quarter" idx="13" hasCustomPrompt="1"/>
          </p:nvPr>
        </p:nvSpPr>
        <p:spPr>
          <a:xfrm>
            <a:off x="390098" y="389618"/>
            <a:ext cx="1594988"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accent3"/>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09</a:t>
            </a:r>
          </a:p>
        </p:txBody>
      </p:sp>
      <p:sp>
        <p:nvSpPr>
          <p:cNvPr id="7" name="Graphique 10" descr="Atos logo">
            <a:extLst>
              <a:ext uri="{FF2B5EF4-FFF2-40B4-BE49-F238E27FC236}">
                <a16:creationId xmlns:a16="http://schemas.microsoft.com/office/drawing/2014/main" id="{5AE5FC5D-9FC3-FFFD-D4D3-5589BB12B008}"/>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accent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13957142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hapter 10">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2F82A12-00BD-E5BC-6150-78237533B4AD}"/>
              </a:ext>
              <a:ext uri="{C183D7F6-B498-43B3-948B-1728B52AA6E4}">
                <adec:decorative xmlns:adec="http://schemas.microsoft.com/office/drawing/2017/decorative" val="1"/>
              </a:ext>
            </a:extLst>
          </p:cNvPr>
          <p:cNvGrpSpPr/>
          <p:nvPr userDrawn="1"/>
        </p:nvGrpSpPr>
        <p:grpSpPr>
          <a:xfrm>
            <a:off x="5334000" y="0"/>
            <a:ext cx="6858000" cy="6858000"/>
            <a:chOff x="5334000" y="0"/>
            <a:chExt cx="6858000" cy="6858000"/>
          </a:xfrm>
        </p:grpSpPr>
        <p:pic>
          <p:nvPicPr>
            <p:cNvPr id="2" name="Graphic 1">
              <a:extLst>
                <a:ext uri="{FF2B5EF4-FFF2-40B4-BE49-F238E27FC236}">
                  <a16:creationId xmlns:a16="http://schemas.microsoft.com/office/drawing/2014/main" id="{875FE9B1-776A-FD80-F50D-0BC55D3E418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4000" y="3429000"/>
              <a:ext cx="3429000" cy="3429000"/>
            </a:xfrm>
            <a:prstGeom prst="rect">
              <a:avLst/>
            </a:prstGeom>
          </p:spPr>
        </p:pic>
        <p:pic>
          <p:nvPicPr>
            <p:cNvPr id="3" name="Graphic 2">
              <a:extLst>
                <a:ext uri="{FF2B5EF4-FFF2-40B4-BE49-F238E27FC236}">
                  <a16:creationId xmlns:a16="http://schemas.microsoft.com/office/drawing/2014/main" id="{D35F74F3-7759-C46C-C97D-B71F33E53E9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a:off x="8763000" y="0"/>
              <a:ext cx="3429000" cy="3429000"/>
            </a:xfrm>
            <a:prstGeom prst="rect">
              <a:avLst/>
            </a:prstGeom>
          </p:spPr>
        </p:pic>
      </p:grpSp>
      <p:sp>
        <p:nvSpPr>
          <p:cNvPr id="5" name="Title 4">
            <a:extLst>
              <a:ext uri="{FF2B5EF4-FFF2-40B4-BE49-F238E27FC236}">
                <a16:creationId xmlns:a16="http://schemas.microsoft.com/office/drawing/2014/main" id="{D5904DAA-DB4E-9C5F-F3BE-6360D735200C}"/>
              </a:ext>
            </a:extLst>
          </p:cNvPr>
          <p:cNvSpPr>
            <a:spLocks noGrp="1"/>
          </p:cNvSpPr>
          <p:nvPr>
            <p:ph type="title" hasCustomPrompt="1"/>
          </p:nvPr>
        </p:nvSpPr>
        <p:spPr>
          <a:xfrm>
            <a:off x="1786976" y="1866946"/>
            <a:ext cx="6858000" cy="1929384"/>
          </a:xfrm>
        </p:spPr>
        <p:txBody>
          <a:bodyPr/>
          <a:lstStyle>
            <a:lvl1pPr>
              <a:spcAft>
                <a:spcPts val="300"/>
              </a:spcAft>
              <a:defRPr lang="en-US" sz="5400" kern="1200" dirty="0">
                <a:solidFill>
                  <a:schemeClr val="accent3"/>
                </a:solidFill>
                <a:latin typeface="+mj-lt"/>
                <a:ea typeface="+mn-ea"/>
                <a:cs typeface="+mn-cs"/>
              </a:defRPr>
            </a:lvl1pPr>
          </a:lstStyle>
          <a:p>
            <a:pPr lvl="0"/>
            <a:r>
              <a:rPr lang="en-US"/>
              <a:t>Chapter title</a:t>
            </a:r>
            <a:br>
              <a:rPr lang="en-US"/>
            </a:br>
            <a:r>
              <a:rPr lang="en-US"/>
              <a:t>two lines</a:t>
            </a:r>
          </a:p>
        </p:txBody>
      </p:sp>
      <p:sp>
        <p:nvSpPr>
          <p:cNvPr id="6" name="Text Placeholder 8">
            <a:extLst>
              <a:ext uri="{FF2B5EF4-FFF2-40B4-BE49-F238E27FC236}">
                <a16:creationId xmlns:a16="http://schemas.microsoft.com/office/drawing/2014/main" id="{B0A99158-310E-72C4-D4ED-6A7AEC2E68A5}"/>
              </a:ext>
            </a:extLst>
          </p:cNvPr>
          <p:cNvSpPr>
            <a:spLocks noGrp="1"/>
          </p:cNvSpPr>
          <p:nvPr>
            <p:ph type="body" sz="quarter" idx="13" hasCustomPrompt="1"/>
          </p:nvPr>
        </p:nvSpPr>
        <p:spPr>
          <a:xfrm>
            <a:off x="390098" y="389618"/>
            <a:ext cx="1376980"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accent3"/>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10</a:t>
            </a:r>
          </a:p>
        </p:txBody>
      </p:sp>
      <p:sp>
        <p:nvSpPr>
          <p:cNvPr id="7" name="Graphique 10" descr="Atos logo">
            <a:extLst>
              <a:ext uri="{FF2B5EF4-FFF2-40B4-BE49-F238E27FC236}">
                <a16:creationId xmlns:a16="http://schemas.microsoft.com/office/drawing/2014/main" id="{5AE5FC5D-9FC3-FFFD-D4D3-5589BB12B008}"/>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14556238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Chapter 11">
    <p:bg>
      <p:bgPr>
        <a:solidFill>
          <a:schemeClr val="accent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BCDB6E9-7750-80C4-3499-B30263BF1500}"/>
              </a:ext>
              <a:ext uri="{C183D7F6-B498-43B3-948B-1728B52AA6E4}">
                <adec:decorative xmlns:adec="http://schemas.microsoft.com/office/drawing/2017/decorative" val="1"/>
              </a:ext>
            </a:extLst>
          </p:cNvPr>
          <p:cNvGrpSpPr/>
          <p:nvPr userDrawn="1"/>
        </p:nvGrpSpPr>
        <p:grpSpPr>
          <a:xfrm>
            <a:off x="5334000" y="0"/>
            <a:ext cx="6858000" cy="6858000"/>
            <a:chOff x="5334000" y="0"/>
            <a:chExt cx="6858000" cy="6858000"/>
          </a:xfrm>
        </p:grpSpPr>
        <p:pic>
          <p:nvPicPr>
            <p:cNvPr id="2" name="Graphic 1">
              <a:extLst>
                <a:ext uri="{FF2B5EF4-FFF2-40B4-BE49-F238E27FC236}">
                  <a16:creationId xmlns:a16="http://schemas.microsoft.com/office/drawing/2014/main" id="{83B106FD-F518-D49F-A7FE-01216452D83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4000" y="3429000"/>
              <a:ext cx="3429000" cy="3429000"/>
            </a:xfrm>
            <a:prstGeom prst="rect">
              <a:avLst/>
            </a:prstGeom>
          </p:spPr>
        </p:pic>
        <p:pic>
          <p:nvPicPr>
            <p:cNvPr id="3" name="Graphic 2">
              <a:extLst>
                <a:ext uri="{FF2B5EF4-FFF2-40B4-BE49-F238E27FC236}">
                  <a16:creationId xmlns:a16="http://schemas.microsoft.com/office/drawing/2014/main" id="{68E8A64C-3291-2AC4-6FED-865DB127F1F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a:off x="8763000" y="0"/>
              <a:ext cx="3429000" cy="3429000"/>
            </a:xfrm>
            <a:prstGeom prst="rect">
              <a:avLst/>
            </a:prstGeom>
          </p:spPr>
        </p:pic>
      </p:grpSp>
      <p:sp>
        <p:nvSpPr>
          <p:cNvPr id="5" name="Title 4">
            <a:extLst>
              <a:ext uri="{FF2B5EF4-FFF2-40B4-BE49-F238E27FC236}">
                <a16:creationId xmlns:a16="http://schemas.microsoft.com/office/drawing/2014/main" id="{91CDEE5D-8443-4D8D-83C5-66407D3EADFB}"/>
              </a:ext>
            </a:extLst>
          </p:cNvPr>
          <p:cNvSpPr>
            <a:spLocks noGrp="1"/>
          </p:cNvSpPr>
          <p:nvPr>
            <p:ph type="title" hasCustomPrompt="1"/>
          </p:nvPr>
        </p:nvSpPr>
        <p:spPr>
          <a:xfrm>
            <a:off x="1786976" y="1866946"/>
            <a:ext cx="6858000" cy="1929384"/>
          </a:xfrm>
        </p:spPr>
        <p:txBody>
          <a:bodyPr/>
          <a:lstStyle>
            <a:lvl1pPr>
              <a:spcAft>
                <a:spcPts val="300"/>
              </a:spcAft>
              <a:defRPr lang="en-US" sz="5400" kern="1200" dirty="0">
                <a:solidFill>
                  <a:schemeClr val="bg1"/>
                </a:solidFill>
                <a:latin typeface="+mj-lt"/>
                <a:ea typeface="+mn-ea"/>
                <a:cs typeface="+mn-cs"/>
              </a:defRPr>
            </a:lvl1pPr>
          </a:lstStyle>
          <a:p>
            <a:pPr lvl="0"/>
            <a:r>
              <a:rPr lang="en-US"/>
              <a:t>Chapter title</a:t>
            </a:r>
            <a:br>
              <a:rPr lang="en-US"/>
            </a:br>
            <a:r>
              <a:rPr lang="en-US"/>
              <a:t>two lines</a:t>
            </a:r>
          </a:p>
        </p:txBody>
      </p:sp>
      <p:sp>
        <p:nvSpPr>
          <p:cNvPr id="6" name="Text Placeholder 8">
            <a:extLst>
              <a:ext uri="{FF2B5EF4-FFF2-40B4-BE49-F238E27FC236}">
                <a16:creationId xmlns:a16="http://schemas.microsoft.com/office/drawing/2014/main" id="{ADB93994-D828-56A8-BED0-EF84265FC1B0}"/>
              </a:ext>
            </a:extLst>
          </p:cNvPr>
          <p:cNvSpPr>
            <a:spLocks noGrp="1"/>
          </p:cNvSpPr>
          <p:nvPr>
            <p:ph type="body" sz="quarter" idx="13" hasCustomPrompt="1"/>
          </p:nvPr>
        </p:nvSpPr>
        <p:spPr>
          <a:xfrm>
            <a:off x="390098" y="389618"/>
            <a:ext cx="1019510"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bg1"/>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11</a:t>
            </a:r>
          </a:p>
        </p:txBody>
      </p:sp>
      <p:sp>
        <p:nvSpPr>
          <p:cNvPr id="7" name="Graphique 10" descr="Atos logo">
            <a:extLst>
              <a:ext uri="{FF2B5EF4-FFF2-40B4-BE49-F238E27FC236}">
                <a16:creationId xmlns:a16="http://schemas.microsoft.com/office/drawing/2014/main" id="{5AE5FC5D-9FC3-FFFD-D4D3-5589BB12B008}"/>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28511744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Chapter 12">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767D5C2-9986-CD8F-00AE-75139A4AF826}"/>
              </a:ext>
              <a:ext uri="{C183D7F6-B498-43B3-948B-1728B52AA6E4}">
                <adec:decorative xmlns:adec="http://schemas.microsoft.com/office/drawing/2017/decorative" val="1"/>
              </a:ext>
            </a:extLst>
          </p:cNvPr>
          <p:cNvGrpSpPr/>
          <p:nvPr userDrawn="1"/>
        </p:nvGrpSpPr>
        <p:grpSpPr>
          <a:xfrm>
            <a:off x="5334000" y="0"/>
            <a:ext cx="6858000" cy="6858000"/>
            <a:chOff x="5334000" y="0"/>
            <a:chExt cx="6858000" cy="6858000"/>
          </a:xfrm>
        </p:grpSpPr>
        <p:pic>
          <p:nvPicPr>
            <p:cNvPr id="2" name="Graphic 1">
              <a:extLst>
                <a:ext uri="{FF2B5EF4-FFF2-40B4-BE49-F238E27FC236}">
                  <a16:creationId xmlns:a16="http://schemas.microsoft.com/office/drawing/2014/main" id="{2CA64CC4-4124-A2D6-1C55-8136B44A894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34000" y="3429000"/>
              <a:ext cx="3429000" cy="3429000"/>
            </a:xfrm>
            <a:prstGeom prst="rect">
              <a:avLst/>
            </a:prstGeom>
          </p:spPr>
        </p:pic>
        <p:pic>
          <p:nvPicPr>
            <p:cNvPr id="3" name="Graphic 2">
              <a:extLst>
                <a:ext uri="{FF2B5EF4-FFF2-40B4-BE49-F238E27FC236}">
                  <a16:creationId xmlns:a16="http://schemas.microsoft.com/office/drawing/2014/main" id="{AC106A42-60D3-8E3F-CCE8-EE6AEEE4962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a:off x="8763000" y="0"/>
              <a:ext cx="3429000" cy="3429000"/>
            </a:xfrm>
            <a:prstGeom prst="rect">
              <a:avLst/>
            </a:prstGeom>
          </p:spPr>
        </p:pic>
      </p:grpSp>
      <p:sp>
        <p:nvSpPr>
          <p:cNvPr id="5" name="Title 4">
            <a:extLst>
              <a:ext uri="{FF2B5EF4-FFF2-40B4-BE49-F238E27FC236}">
                <a16:creationId xmlns:a16="http://schemas.microsoft.com/office/drawing/2014/main" id="{8B96D442-CD53-D8A3-2AD5-89D2E6F3396F}"/>
              </a:ext>
            </a:extLst>
          </p:cNvPr>
          <p:cNvSpPr>
            <a:spLocks noGrp="1"/>
          </p:cNvSpPr>
          <p:nvPr>
            <p:ph type="title" hasCustomPrompt="1"/>
          </p:nvPr>
        </p:nvSpPr>
        <p:spPr>
          <a:xfrm>
            <a:off x="1786976" y="1866946"/>
            <a:ext cx="6858000" cy="1929384"/>
          </a:xfrm>
        </p:spPr>
        <p:txBody>
          <a:bodyPr/>
          <a:lstStyle>
            <a:lvl1pPr>
              <a:spcAft>
                <a:spcPts val="300"/>
              </a:spcAft>
              <a:defRPr lang="en-US" sz="5400" kern="1200" dirty="0">
                <a:solidFill>
                  <a:schemeClr val="bg1"/>
                </a:solidFill>
                <a:latin typeface="+mj-lt"/>
                <a:ea typeface="+mn-ea"/>
                <a:cs typeface="+mn-cs"/>
              </a:defRPr>
            </a:lvl1pPr>
          </a:lstStyle>
          <a:p>
            <a:pPr lvl="0"/>
            <a:r>
              <a:rPr lang="en-US"/>
              <a:t>Chapter title</a:t>
            </a:r>
            <a:br>
              <a:rPr lang="en-US"/>
            </a:br>
            <a:r>
              <a:rPr lang="en-US"/>
              <a:t>two lines</a:t>
            </a:r>
          </a:p>
        </p:txBody>
      </p:sp>
      <p:sp>
        <p:nvSpPr>
          <p:cNvPr id="6" name="Text Placeholder 8">
            <a:extLst>
              <a:ext uri="{FF2B5EF4-FFF2-40B4-BE49-F238E27FC236}">
                <a16:creationId xmlns:a16="http://schemas.microsoft.com/office/drawing/2014/main" id="{7BF3B5C5-5158-C007-0F54-FED60550C187}"/>
              </a:ext>
            </a:extLst>
          </p:cNvPr>
          <p:cNvSpPr>
            <a:spLocks noGrp="1"/>
          </p:cNvSpPr>
          <p:nvPr>
            <p:ph type="body" sz="quarter" idx="13" hasCustomPrompt="1"/>
          </p:nvPr>
        </p:nvSpPr>
        <p:spPr>
          <a:xfrm>
            <a:off x="390098" y="389618"/>
            <a:ext cx="1226298"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bg1"/>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12</a:t>
            </a:r>
          </a:p>
        </p:txBody>
      </p:sp>
      <p:sp>
        <p:nvSpPr>
          <p:cNvPr id="7" name="Graphique 10" descr="Atos logo">
            <a:extLst>
              <a:ext uri="{FF2B5EF4-FFF2-40B4-BE49-F238E27FC236}">
                <a16:creationId xmlns:a16="http://schemas.microsoft.com/office/drawing/2014/main" id="{5AE5FC5D-9FC3-FFFD-D4D3-5589BB12B008}"/>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306920442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Chapter 13">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FBCF81C-1DA3-24A3-8E55-9CA5BC839F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0" y="3916907"/>
            <a:ext cx="2941093" cy="2941093"/>
          </a:xfrm>
          <a:prstGeom prst="rect">
            <a:avLst/>
          </a:prstGeom>
        </p:spPr>
      </p:pic>
      <p:sp>
        <p:nvSpPr>
          <p:cNvPr id="6" name="Title 4">
            <a:extLst>
              <a:ext uri="{FF2B5EF4-FFF2-40B4-BE49-F238E27FC236}">
                <a16:creationId xmlns:a16="http://schemas.microsoft.com/office/drawing/2014/main" id="{485E392D-70EC-31BF-DDFC-2F3DAA4B3577}"/>
              </a:ext>
            </a:extLst>
          </p:cNvPr>
          <p:cNvSpPr>
            <a:spLocks noGrp="1"/>
          </p:cNvSpPr>
          <p:nvPr>
            <p:ph type="title" hasCustomPrompt="1"/>
          </p:nvPr>
        </p:nvSpPr>
        <p:spPr>
          <a:xfrm>
            <a:off x="413247" y="1895312"/>
            <a:ext cx="5422392" cy="1929384"/>
          </a:xfrm>
        </p:spPr>
        <p:txBody>
          <a:bodyPr/>
          <a:lstStyle>
            <a:lvl1pPr>
              <a:spcAft>
                <a:spcPts val="300"/>
              </a:spcAft>
              <a:defRPr lang="en-US" sz="4800" kern="1200" dirty="0">
                <a:solidFill>
                  <a:schemeClr val="accent3"/>
                </a:solidFill>
                <a:latin typeface="+mj-lt"/>
                <a:ea typeface="+mn-ea"/>
                <a:cs typeface="+mn-cs"/>
              </a:defRPr>
            </a:lvl1pPr>
          </a:lstStyle>
          <a:p>
            <a:pPr lvl="0"/>
            <a:r>
              <a:rPr lang="en-US"/>
              <a:t>Chapter title</a:t>
            </a:r>
            <a:br>
              <a:rPr lang="en-US"/>
            </a:br>
            <a:r>
              <a:rPr lang="en-US"/>
              <a:t>two lines</a:t>
            </a:r>
          </a:p>
        </p:txBody>
      </p:sp>
      <p:sp>
        <p:nvSpPr>
          <p:cNvPr id="4" name="Text Placeholder 8">
            <a:extLst>
              <a:ext uri="{FF2B5EF4-FFF2-40B4-BE49-F238E27FC236}">
                <a16:creationId xmlns:a16="http://schemas.microsoft.com/office/drawing/2014/main" id="{7DB40ADA-EF2C-3637-5278-E0BFE62AB21A}"/>
              </a:ext>
            </a:extLst>
          </p:cNvPr>
          <p:cNvSpPr>
            <a:spLocks noGrp="1"/>
          </p:cNvSpPr>
          <p:nvPr>
            <p:ph type="body" sz="quarter" idx="13" hasCustomPrompt="1"/>
          </p:nvPr>
        </p:nvSpPr>
        <p:spPr>
          <a:xfrm>
            <a:off x="390098" y="389618"/>
            <a:ext cx="1225296" cy="1481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accent3"/>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13</a:t>
            </a:r>
          </a:p>
        </p:txBody>
      </p:sp>
      <p:sp>
        <p:nvSpPr>
          <p:cNvPr id="7" name="Picture Placeholder 6">
            <a:extLst>
              <a:ext uri="{FF2B5EF4-FFF2-40B4-BE49-F238E27FC236}">
                <a16:creationId xmlns:a16="http://schemas.microsoft.com/office/drawing/2014/main" id="{8A5AEFA2-DD77-7344-3047-A0816989267B}"/>
              </a:ext>
              <a:ext uri="{C183D7F6-B498-43B3-948B-1728B52AA6E4}">
                <adec:decorative xmlns:adec="http://schemas.microsoft.com/office/drawing/2017/decorative" val="1"/>
              </a:ext>
            </a:extLst>
          </p:cNvPr>
          <p:cNvSpPr>
            <a:spLocks noGrp="1"/>
          </p:cNvSpPr>
          <p:nvPr>
            <p:ph type="pic" sz="quarter" idx="11"/>
          </p:nvPr>
        </p:nvSpPr>
        <p:spPr>
          <a:xfrm>
            <a:off x="6092952" y="0"/>
            <a:ext cx="6099048" cy="6858000"/>
          </a:xfrm>
        </p:spPr>
        <p:txBody>
          <a:bodyPr tIns="822960" bIns="0" anchor="ctr"/>
          <a:lstStyle>
            <a:lvl1pPr marL="0" indent="0" algn="ctr">
              <a:buNone/>
              <a:defRPr>
                <a:solidFill>
                  <a:schemeClr val="accent3"/>
                </a:solidFill>
              </a:defRPr>
            </a:lvl1pPr>
          </a:lstStyle>
          <a:p>
            <a:r>
              <a:rPr lang="en-US"/>
              <a:t>Click icon to add picture</a:t>
            </a:r>
          </a:p>
        </p:txBody>
      </p:sp>
      <p:sp>
        <p:nvSpPr>
          <p:cNvPr id="3" name="Graphique 10" descr="Atos logo">
            <a:extLst>
              <a:ext uri="{FF2B5EF4-FFF2-40B4-BE49-F238E27FC236}">
                <a16:creationId xmlns:a16="http://schemas.microsoft.com/office/drawing/2014/main" id="{33E0A80D-3C82-E23B-A40B-C1BC24590A1F}"/>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24948356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Chapter 14">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FBCF81C-1DA3-24A3-8E55-9CA5BC839F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0" y="3916907"/>
            <a:ext cx="2941093" cy="2941093"/>
          </a:xfrm>
          <a:prstGeom prst="rect">
            <a:avLst/>
          </a:prstGeom>
        </p:spPr>
      </p:pic>
      <p:sp>
        <p:nvSpPr>
          <p:cNvPr id="3" name="Title 4">
            <a:extLst>
              <a:ext uri="{FF2B5EF4-FFF2-40B4-BE49-F238E27FC236}">
                <a16:creationId xmlns:a16="http://schemas.microsoft.com/office/drawing/2014/main" id="{93A188F9-28B6-6720-476D-8C87303C23AC}"/>
              </a:ext>
            </a:extLst>
          </p:cNvPr>
          <p:cNvSpPr>
            <a:spLocks noGrp="1"/>
          </p:cNvSpPr>
          <p:nvPr>
            <p:ph type="title" hasCustomPrompt="1"/>
          </p:nvPr>
        </p:nvSpPr>
        <p:spPr>
          <a:xfrm>
            <a:off x="413247" y="1895312"/>
            <a:ext cx="5422392" cy="1929384"/>
          </a:xfrm>
        </p:spPr>
        <p:txBody>
          <a:bodyPr/>
          <a:lstStyle>
            <a:lvl1pPr>
              <a:spcAft>
                <a:spcPts val="300"/>
              </a:spcAft>
              <a:defRPr lang="en-US" sz="4800" kern="1200" dirty="0">
                <a:solidFill>
                  <a:schemeClr val="accent3"/>
                </a:solidFill>
                <a:latin typeface="+mj-lt"/>
                <a:ea typeface="+mn-ea"/>
                <a:cs typeface="+mn-cs"/>
              </a:defRPr>
            </a:lvl1pPr>
          </a:lstStyle>
          <a:p>
            <a:pPr lvl="0"/>
            <a:r>
              <a:rPr lang="en-US"/>
              <a:t>Chapter title</a:t>
            </a:r>
            <a:br>
              <a:rPr lang="en-US"/>
            </a:br>
            <a:r>
              <a:rPr lang="en-US"/>
              <a:t>two lines</a:t>
            </a:r>
          </a:p>
        </p:txBody>
      </p:sp>
      <p:sp>
        <p:nvSpPr>
          <p:cNvPr id="4" name="Text Placeholder 8">
            <a:extLst>
              <a:ext uri="{FF2B5EF4-FFF2-40B4-BE49-F238E27FC236}">
                <a16:creationId xmlns:a16="http://schemas.microsoft.com/office/drawing/2014/main" id="{DD13CC53-47E0-9BC4-759F-A69CE1B7E3C2}"/>
              </a:ext>
            </a:extLst>
          </p:cNvPr>
          <p:cNvSpPr>
            <a:spLocks noGrp="1"/>
          </p:cNvSpPr>
          <p:nvPr>
            <p:ph type="body" sz="quarter" idx="13" hasCustomPrompt="1"/>
          </p:nvPr>
        </p:nvSpPr>
        <p:spPr>
          <a:xfrm>
            <a:off x="390098" y="389618"/>
            <a:ext cx="1259960"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accent3"/>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14</a:t>
            </a:r>
          </a:p>
        </p:txBody>
      </p:sp>
      <p:sp>
        <p:nvSpPr>
          <p:cNvPr id="7" name="Picture Placeholder 6">
            <a:extLst>
              <a:ext uri="{FF2B5EF4-FFF2-40B4-BE49-F238E27FC236}">
                <a16:creationId xmlns:a16="http://schemas.microsoft.com/office/drawing/2014/main" id="{8A5AEFA2-DD77-7344-3047-A0816989267B}"/>
              </a:ext>
              <a:ext uri="{C183D7F6-B498-43B3-948B-1728B52AA6E4}">
                <adec:decorative xmlns:adec="http://schemas.microsoft.com/office/drawing/2017/decorative" val="1"/>
              </a:ext>
            </a:extLst>
          </p:cNvPr>
          <p:cNvSpPr>
            <a:spLocks noGrp="1"/>
          </p:cNvSpPr>
          <p:nvPr>
            <p:ph type="pic" sz="quarter" idx="11"/>
          </p:nvPr>
        </p:nvSpPr>
        <p:spPr>
          <a:xfrm>
            <a:off x="6092952" y="0"/>
            <a:ext cx="6099048" cy="6858000"/>
          </a:xfrm>
        </p:spPr>
        <p:txBody>
          <a:bodyPr tIns="822960" bIns="0" anchor="ctr"/>
          <a:lstStyle>
            <a:lvl1pPr marL="0" indent="0" algn="ctr">
              <a:buNone/>
              <a:defRPr>
                <a:solidFill>
                  <a:schemeClr val="accent3"/>
                </a:solidFill>
              </a:defRPr>
            </a:lvl1pPr>
          </a:lstStyle>
          <a:p>
            <a:r>
              <a:rPr lang="en-US"/>
              <a:t>Click icon to add picture</a:t>
            </a:r>
          </a:p>
        </p:txBody>
      </p:sp>
      <p:sp>
        <p:nvSpPr>
          <p:cNvPr id="5" name="Graphique 10" descr="Atos logo">
            <a:extLst>
              <a:ext uri="{FF2B5EF4-FFF2-40B4-BE49-F238E27FC236}">
                <a16:creationId xmlns:a16="http://schemas.microsoft.com/office/drawing/2014/main" id="{9FD2792D-1EDF-572F-7DB5-2961A28257AC}"/>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1836979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8">
    <p:bg>
      <p:bgPr>
        <a:solidFill>
          <a:schemeClr val="accent1"/>
        </a:solidFill>
        <a:effectLst/>
      </p:bgPr>
    </p:bg>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A9E4E46B-8E80-22D6-A4AA-962991575ACA}"/>
              </a:ext>
            </a:extLst>
          </p:cNvPr>
          <p:cNvSpPr>
            <a:spLocks noGrp="1"/>
          </p:cNvSpPr>
          <p:nvPr>
            <p:ph type="title" hasCustomPrompt="1"/>
          </p:nvPr>
        </p:nvSpPr>
        <p:spPr>
          <a:xfrm>
            <a:off x="428625" y="530715"/>
            <a:ext cx="5486400" cy="1554480"/>
          </a:xfrm>
        </p:spPr>
        <p:txBody>
          <a:bodyPr anchor="b"/>
          <a:lstStyle>
            <a:lvl1pPr>
              <a:spcAft>
                <a:spcPts val="300"/>
              </a:spcAft>
              <a:defRPr lang="en-US" sz="4400" kern="1200" dirty="0">
                <a:solidFill>
                  <a:schemeClr val="bg1"/>
                </a:solidFill>
                <a:latin typeface="+mj-lt"/>
                <a:ea typeface="+mn-ea"/>
                <a:cs typeface="+mn-cs"/>
              </a:defRPr>
            </a:lvl1pPr>
          </a:lstStyle>
          <a:p>
            <a:r>
              <a:rPr lang="en-US"/>
              <a:t>Presentation title</a:t>
            </a:r>
          </a:p>
        </p:txBody>
      </p:sp>
      <p:sp>
        <p:nvSpPr>
          <p:cNvPr id="11" name="Text Placeholder 8">
            <a:extLst>
              <a:ext uri="{FF2B5EF4-FFF2-40B4-BE49-F238E27FC236}">
                <a16:creationId xmlns:a16="http://schemas.microsoft.com/office/drawing/2014/main" id="{B4B312D9-45D5-76C3-38DD-AA18B93BFBDB}"/>
              </a:ext>
            </a:extLst>
          </p:cNvPr>
          <p:cNvSpPr>
            <a:spLocks noGrp="1"/>
          </p:cNvSpPr>
          <p:nvPr>
            <p:ph type="body" sz="quarter" idx="13" hasCustomPrompt="1"/>
          </p:nvPr>
        </p:nvSpPr>
        <p:spPr>
          <a:xfrm>
            <a:off x="428625" y="2082422"/>
            <a:ext cx="5486400" cy="1216152"/>
          </a:xfrm>
        </p:spPr>
        <p:txBody>
          <a:bodyPr/>
          <a:lstStyle>
            <a:lvl1pPr marL="0" indent="0">
              <a:buNone/>
              <a:defRPr sz="3200">
                <a:solidFill>
                  <a:schemeClr val="accent3"/>
                </a:solidFill>
                <a:latin typeface="+mj-lt"/>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Subtitle</a:t>
            </a:r>
          </a:p>
        </p:txBody>
      </p:sp>
      <p:sp>
        <p:nvSpPr>
          <p:cNvPr id="12" name="Text Placeholder 9">
            <a:extLst>
              <a:ext uri="{FF2B5EF4-FFF2-40B4-BE49-F238E27FC236}">
                <a16:creationId xmlns:a16="http://schemas.microsoft.com/office/drawing/2014/main" id="{7D2D5D63-E8BA-926E-F60F-3C489D1CF733}"/>
              </a:ext>
            </a:extLst>
          </p:cNvPr>
          <p:cNvSpPr>
            <a:spLocks noGrp="1"/>
          </p:cNvSpPr>
          <p:nvPr>
            <p:ph type="body" sz="quarter" idx="15" hasCustomPrompt="1"/>
          </p:nvPr>
        </p:nvSpPr>
        <p:spPr>
          <a:xfrm>
            <a:off x="428625" y="4220361"/>
            <a:ext cx="3017520" cy="969264"/>
          </a:xfrm>
        </p:spPr>
        <p:txBody>
          <a:bodyPr/>
          <a:lstStyle>
            <a:lvl1pPr marL="0" indent="0">
              <a:buNone/>
              <a:defRPr lang="en-US" sz="1800" kern="1200" dirty="0">
                <a:solidFill>
                  <a:schemeClr val="bg1"/>
                </a:solidFill>
                <a:latin typeface="+mn-lt"/>
                <a:ea typeface="+mn-ea"/>
                <a:cs typeface="+mn-cs"/>
              </a:defRPr>
            </a:lvl1pPr>
          </a:lstStyle>
          <a:p>
            <a:pPr lvl="0"/>
            <a:r>
              <a:rPr lang="en-US"/>
              <a:t>Date</a:t>
            </a:r>
          </a:p>
        </p:txBody>
      </p:sp>
      <p:sp>
        <p:nvSpPr>
          <p:cNvPr id="4" name="Graphique 10" descr="Atos logo">
            <a:extLst>
              <a:ext uri="{FF2B5EF4-FFF2-40B4-BE49-F238E27FC236}">
                <a16:creationId xmlns:a16="http://schemas.microsoft.com/office/drawing/2014/main" id="{B4AF3867-173E-FBCF-9154-A4CA43F08CC8}"/>
              </a:ext>
            </a:extLst>
          </p:cNvPr>
          <p:cNvSpPr>
            <a:spLocks noChangeAspect="1"/>
          </p:cNvSpPr>
          <p:nvPr userDrawn="1"/>
        </p:nvSpPr>
        <p:spPr>
          <a:xfrm>
            <a:off x="428625" y="5921362"/>
            <a:ext cx="1920640" cy="587312"/>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pic>
        <p:nvPicPr>
          <p:cNvPr id="3" name="Graphic 2">
            <a:extLst>
              <a:ext uri="{FF2B5EF4-FFF2-40B4-BE49-F238E27FC236}">
                <a16:creationId xmlns:a16="http://schemas.microsoft.com/office/drawing/2014/main" id="{B18DB1D5-5FA2-F839-5AE0-A3CFBD44F9E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57144" y="3822192"/>
            <a:ext cx="3035808" cy="3035808"/>
          </a:xfrm>
          <a:prstGeom prst="rect">
            <a:avLst/>
          </a:prstGeom>
        </p:spPr>
      </p:pic>
      <p:sp>
        <p:nvSpPr>
          <p:cNvPr id="2" name="Picture Placeholder 13">
            <a:extLst>
              <a:ext uri="{FF2B5EF4-FFF2-40B4-BE49-F238E27FC236}">
                <a16:creationId xmlns:a16="http://schemas.microsoft.com/office/drawing/2014/main" id="{501943B5-D1D2-69D4-5C65-807D37387FC8}"/>
              </a:ext>
              <a:ext uri="{C183D7F6-B498-43B3-948B-1728B52AA6E4}">
                <adec:decorative xmlns:adec="http://schemas.microsoft.com/office/drawing/2017/decorative" val="1"/>
              </a:ext>
            </a:extLst>
          </p:cNvPr>
          <p:cNvSpPr>
            <a:spLocks noGrp="1"/>
          </p:cNvSpPr>
          <p:nvPr>
            <p:ph type="pic" sz="quarter" idx="12"/>
          </p:nvPr>
        </p:nvSpPr>
        <p:spPr>
          <a:xfrm>
            <a:off x="6092952" y="0"/>
            <a:ext cx="6099048" cy="6858000"/>
          </a:xfrm>
        </p:spPr>
        <p:txBody>
          <a:bodyPr tIns="914400" bIns="0" anchor="ct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17045264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Chapter 15">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FBCF81C-1DA3-24A3-8E55-9CA5BC839F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0" y="3916907"/>
            <a:ext cx="2941093" cy="2941093"/>
          </a:xfrm>
          <a:prstGeom prst="rect">
            <a:avLst/>
          </a:prstGeom>
        </p:spPr>
      </p:pic>
      <p:sp>
        <p:nvSpPr>
          <p:cNvPr id="3" name="Title 4">
            <a:extLst>
              <a:ext uri="{FF2B5EF4-FFF2-40B4-BE49-F238E27FC236}">
                <a16:creationId xmlns:a16="http://schemas.microsoft.com/office/drawing/2014/main" id="{3B76FB1E-D1C2-E659-4AC9-670E76886580}"/>
              </a:ext>
            </a:extLst>
          </p:cNvPr>
          <p:cNvSpPr>
            <a:spLocks noGrp="1"/>
          </p:cNvSpPr>
          <p:nvPr>
            <p:ph type="title" hasCustomPrompt="1"/>
          </p:nvPr>
        </p:nvSpPr>
        <p:spPr>
          <a:xfrm>
            <a:off x="413247" y="1895312"/>
            <a:ext cx="5422392" cy="1929384"/>
          </a:xfrm>
        </p:spPr>
        <p:txBody>
          <a:bodyPr/>
          <a:lstStyle>
            <a:lvl1pPr>
              <a:spcAft>
                <a:spcPts val="300"/>
              </a:spcAft>
              <a:defRPr lang="en-US" sz="4800" kern="1200" dirty="0">
                <a:solidFill>
                  <a:schemeClr val="accent3"/>
                </a:solidFill>
                <a:latin typeface="+mj-lt"/>
                <a:ea typeface="+mn-ea"/>
                <a:cs typeface="+mn-cs"/>
              </a:defRPr>
            </a:lvl1pPr>
          </a:lstStyle>
          <a:p>
            <a:pPr lvl="0"/>
            <a:r>
              <a:rPr lang="en-US"/>
              <a:t>Chapter title</a:t>
            </a:r>
            <a:br>
              <a:rPr lang="en-US"/>
            </a:br>
            <a:r>
              <a:rPr lang="en-US"/>
              <a:t>two lines</a:t>
            </a:r>
          </a:p>
        </p:txBody>
      </p:sp>
      <p:sp>
        <p:nvSpPr>
          <p:cNvPr id="6" name="Text Placeholder 8">
            <a:extLst>
              <a:ext uri="{FF2B5EF4-FFF2-40B4-BE49-F238E27FC236}">
                <a16:creationId xmlns:a16="http://schemas.microsoft.com/office/drawing/2014/main" id="{7953EA74-8A8A-F8C5-FA23-BFBB4951AF74}"/>
              </a:ext>
            </a:extLst>
          </p:cNvPr>
          <p:cNvSpPr>
            <a:spLocks noGrp="1"/>
          </p:cNvSpPr>
          <p:nvPr>
            <p:ph type="body" sz="quarter" idx="13" hasCustomPrompt="1"/>
          </p:nvPr>
        </p:nvSpPr>
        <p:spPr>
          <a:xfrm>
            <a:off x="390098" y="389618"/>
            <a:ext cx="1216680"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accent3"/>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15</a:t>
            </a:r>
          </a:p>
        </p:txBody>
      </p:sp>
      <p:sp>
        <p:nvSpPr>
          <p:cNvPr id="7" name="Picture Placeholder 6">
            <a:extLst>
              <a:ext uri="{FF2B5EF4-FFF2-40B4-BE49-F238E27FC236}">
                <a16:creationId xmlns:a16="http://schemas.microsoft.com/office/drawing/2014/main" id="{8A5AEFA2-DD77-7344-3047-A0816989267B}"/>
              </a:ext>
              <a:ext uri="{C183D7F6-B498-43B3-948B-1728B52AA6E4}">
                <adec:decorative xmlns:adec="http://schemas.microsoft.com/office/drawing/2017/decorative" val="1"/>
              </a:ext>
            </a:extLst>
          </p:cNvPr>
          <p:cNvSpPr>
            <a:spLocks noGrp="1"/>
          </p:cNvSpPr>
          <p:nvPr>
            <p:ph type="pic" sz="quarter" idx="11"/>
          </p:nvPr>
        </p:nvSpPr>
        <p:spPr>
          <a:xfrm>
            <a:off x="6092952" y="0"/>
            <a:ext cx="6099048" cy="6858000"/>
          </a:xfrm>
        </p:spPr>
        <p:txBody>
          <a:bodyPr tIns="822960" bIns="0" anchor="ctr"/>
          <a:lstStyle>
            <a:lvl1pPr marL="0" indent="0" algn="ctr">
              <a:buNone/>
              <a:defRPr>
                <a:solidFill>
                  <a:schemeClr val="accent3"/>
                </a:solidFill>
              </a:defRPr>
            </a:lvl1pPr>
          </a:lstStyle>
          <a:p>
            <a:r>
              <a:rPr lang="en-US"/>
              <a:t>Click icon to add picture</a:t>
            </a:r>
          </a:p>
        </p:txBody>
      </p:sp>
      <p:sp>
        <p:nvSpPr>
          <p:cNvPr id="4" name="Graphique 10" descr="Atos logo">
            <a:extLst>
              <a:ext uri="{FF2B5EF4-FFF2-40B4-BE49-F238E27FC236}">
                <a16:creationId xmlns:a16="http://schemas.microsoft.com/office/drawing/2014/main" id="{95AC25AD-A3BC-AA9F-33C3-7F462A68D25D}"/>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374644325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Chapter 16">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8DE8FE7-7100-76F5-9120-BC8169D59E4B}"/>
              </a:ext>
              <a:ext uri="{C183D7F6-B498-43B3-948B-1728B52AA6E4}">
                <adec:decorative xmlns:adec="http://schemas.microsoft.com/office/drawing/2017/decorative" val="1"/>
              </a:ext>
            </a:extLst>
          </p:cNvPr>
          <p:cNvGrpSpPr/>
          <p:nvPr userDrawn="1"/>
        </p:nvGrpSpPr>
        <p:grpSpPr>
          <a:xfrm>
            <a:off x="4200521" y="-2381"/>
            <a:ext cx="7991480" cy="6860381"/>
            <a:chOff x="4200521" y="-2381"/>
            <a:chExt cx="7991480" cy="6860381"/>
          </a:xfrm>
        </p:grpSpPr>
        <p:pic>
          <p:nvPicPr>
            <p:cNvPr id="5" name="Graphic 4">
              <a:extLst>
                <a:ext uri="{FF2B5EF4-FFF2-40B4-BE49-F238E27FC236}">
                  <a16:creationId xmlns:a16="http://schemas.microsoft.com/office/drawing/2014/main" id="{CDA6CBF3-7602-B5B1-8FCA-80503408D4F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406"/>
            <a:stretch>
              <a:fillRect/>
            </a:stretch>
          </p:blipFill>
          <p:spPr>
            <a:xfrm rot="16200000">
              <a:off x="4666295" y="3166109"/>
              <a:ext cx="3226117" cy="4157665"/>
            </a:xfrm>
            <a:custGeom>
              <a:avLst/>
              <a:gdLst>
                <a:gd name="connsiteX0" fmla="*/ 3226117 w 3226117"/>
                <a:gd name="connsiteY0" fmla="*/ 0 h 4157665"/>
                <a:gd name="connsiteX1" fmla="*/ 3226117 w 3226117"/>
                <a:gd name="connsiteY1" fmla="*/ 4157665 h 4157665"/>
                <a:gd name="connsiteX2" fmla="*/ 0 w 3226117"/>
                <a:gd name="connsiteY2" fmla="*/ 4157665 h 4157665"/>
                <a:gd name="connsiteX3" fmla="*/ 0 w 3226117"/>
                <a:gd name="connsiteY3" fmla="*/ 0 h 4157665"/>
              </a:gdLst>
              <a:ahLst/>
              <a:cxnLst>
                <a:cxn ang="0">
                  <a:pos x="connsiteX0" y="connsiteY0"/>
                </a:cxn>
                <a:cxn ang="0">
                  <a:pos x="connsiteX1" y="connsiteY1"/>
                </a:cxn>
                <a:cxn ang="0">
                  <a:pos x="connsiteX2" y="connsiteY2"/>
                </a:cxn>
                <a:cxn ang="0">
                  <a:pos x="connsiteX3" y="connsiteY3"/>
                </a:cxn>
              </a:cxnLst>
              <a:rect l="l" t="t" r="r" b="b"/>
              <a:pathLst>
                <a:path w="3226117" h="4157665">
                  <a:moveTo>
                    <a:pt x="3226117" y="0"/>
                  </a:moveTo>
                  <a:lnTo>
                    <a:pt x="3226117" y="4157665"/>
                  </a:lnTo>
                  <a:lnTo>
                    <a:pt x="0" y="4157665"/>
                  </a:lnTo>
                  <a:lnTo>
                    <a:pt x="0" y="0"/>
                  </a:lnTo>
                  <a:close/>
                </a:path>
              </a:pathLst>
            </a:custGeom>
          </p:spPr>
        </p:pic>
        <p:pic>
          <p:nvPicPr>
            <p:cNvPr id="6" name="Graphic 5">
              <a:extLst>
                <a:ext uri="{FF2B5EF4-FFF2-40B4-BE49-F238E27FC236}">
                  <a16:creationId xmlns:a16="http://schemas.microsoft.com/office/drawing/2014/main" id="{0DA6D067-2DE0-C942-E1E6-049D761FACE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789" t="12589"/>
            <a:stretch>
              <a:fillRect/>
            </a:stretch>
          </p:blipFill>
          <p:spPr>
            <a:xfrm flipH="1">
              <a:off x="8358186" y="-2381"/>
              <a:ext cx="3833815" cy="3634264"/>
            </a:xfrm>
            <a:custGeom>
              <a:avLst/>
              <a:gdLst>
                <a:gd name="connsiteX0" fmla="*/ 3833815 w 3833815"/>
                <a:gd name="connsiteY0" fmla="*/ 0 h 3634264"/>
                <a:gd name="connsiteX1" fmla="*/ 0 w 3833815"/>
                <a:gd name="connsiteY1" fmla="*/ 0 h 3634264"/>
                <a:gd name="connsiteX2" fmla="*/ 0 w 3833815"/>
                <a:gd name="connsiteY2" fmla="*/ 3634264 h 3634264"/>
                <a:gd name="connsiteX3" fmla="*/ 3833815 w 3833815"/>
                <a:gd name="connsiteY3" fmla="*/ 3634264 h 3634264"/>
              </a:gdLst>
              <a:ahLst/>
              <a:cxnLst>
                <a:cxn ang="0">
                  <a:pos x="connsiteX0" y="connsiteY0"/>
                </a:cxn>
                <a:cxn ang="0">
                  <a:pos x="connsiteX1" y="connsiteY1"/>
                </a:cxn>
                <a:cxn ang="0">
                  <a:pos x="connsiteX2" y="connsiteY2"/>
                </a:cxn>
                <a:cxn ang="0">
                  <a:pos x="connsiteX3" y="connsiteY3"/>
                </a:cxn>
              </a:cxnLst>
              <a:rect l="l" t="t" r="r" b="b"/>
              <a:pathLst>
                <a:path w="3833815" h="3634264">
                  <a:moveTo>
                    <a:pt x="3833815" y="0"/>
                  </a:moveTo>
                  <a:lnTo>
                    <a:pt x="0" y="0"/>
                  </a:lnTo>
                  <a:lnTo>
                    <a:pt x="0" y="3634264"/>
                  </a:lnTo>
                  <a:lnTo>
                    <a:pt x="3833815" y="3634264"/>
                  </a:lnTo>
                  <a:close/>
                </a:path>
              </a:pathLst>
            </a:custGeom>
          </p:spPr>
        </p:pic>
      </p:grpSp>
      <p:sp>
        <p:nvSpPr>
          <p:cNvPr id="3" name="Title 4">
            <a:extLst>
              <a:ext uri="{FF2B5EF4-FFF2-40B4-BE49-F238E27FC236}">
                <a16:creationId xmlns:a16="http://schemas.microsoft.com/office/drawing/2014/main" id="{C429E332-0C45-27B0-68DB-585384ABC8DC}"/>
              </a:ext>
            </a:extLst>
          </p:cNvPr>
          <p:cNvSpPr>
            <a:spLocks noGrp="1"/>
          </p:cNvSpPr>
          <p:nvPr>
            <p:ph type="title" hasCustomPrompt="1"/>
          </p:nvPr>
        </p:nvSpPr>
        <p:spPr>
          <a:xfrm>
            <a:off x="413247" y="1895312"/>
            <a:ext cx="5303520" cy="1645920"/>
          </a:xfrm>
        </p:spPr>
        <p:txBody>
          <a:bodyPr/>
          <a:lstStyle>
            <a:lvl1pPr>
              <a:spcAft>
                <a:spcPts val="300"/>
              </a:spcAft>
              <a:defRPr lang="en-US" sz="4800" kern="1200" dirty="0">
                <a:solidFill>
                  <a:schemeClr val="accent3"/>
                </a:solidFill>
                <a:latin typeface="+mj-lt"/>
                <a:ea typeface="+mn-ea"/>
                <a:cs typeface="+mn-cs"/>
              </a:defRPr>
            </a:lvl1pPr>
          </a:lstStyle>
          <a:p>
            <a:pPr lvl="0"/>
            <a:r>
              <a:rPr lang="en-US"/>
              <a:t>Chapter title</a:t>
            </a:r>
            <a:br>
              <a:rPr lang="en-US"/>
            </a:br>
            <a:r>
              <a:rPr lang="en-US"/>
              <a:t>two lines</a:t>
            </a:r>
          </a:p>
        </p:txBody>
      </p:sp>
      <p:sp>
        <p:nvSpPr>
          <p:cNvPr id="4" name="Text Placeholder 8">
            <a:extLst>
              <a:ext uri="{FF2B5EF4-FFF2-40B4-BE49-F238E27FC236}">
                <a16:creationId xmlns:a16="http://schemas.microsoft.com/office/drawing/2014/main" id="{BE675D1B-83BC-E7E0-1E53-2B07142D9366}"/>
              </a:ext>
            </a:extLst>
          </p:cNvPr>
          <p:cNvSpPr>
            <a:spLocks noGrp="1"/>
          </p:cNvSpPr>
          <p:nvPr>
            <p:ph type="body" sz="quarter" idx="13" hasCustomPrompt="1"/>
          </p:nvPr>
        </p:nvSpPr>
        <p:spPr>
          <a:xfrm>
            <a:off x="390098" y="389618"/>
            <a:ext cx="1239122"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accent3"/>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16</a:t>
            </a:r>
          </a:p>
        </p:txBody>
      </p:sp>
      <p:sp>
        <p:nvSpPr>
          <p:cNvPr id="9" name="Graphique 10" descr="Atos logo">
            <a:extLst>
              <a:ext uri="{FF2B5EF4-FFF2-40B4-BE49-F238E27FC236}">
                <a16:creationId xmlns:a16="http://schemas.microsoft.com/office/drawing/2014/main" id="{85F73F1A-DD6D-8A99-3BE3-33BEC9E07EBE}"/>
              </a:ext>
              <a:ext uri="{C183D7F6-B498-43B3-948B-1728B52AA6E4}">
                <adec:decorative xmlns:adec="http://schemas.microsoft.com/office/drawing/2017/decorative" val="0"/>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accent1"/>
          </a:solidFill>
          <a:ln w="5690" cap="flat">
            <a:noFill/>
            <a:prstDash val="solid"/>
            <a:miter/>
          </a:ln>
        </p:spPr>
        <p:txBody>
          <a:bodyPr rtlCol="0" anchor="ctr"/>
          <a:lstStyle/>
          <a:p>
            <a:endParaRPr lang="fr-FR"/>
          </a:p>
        </p:txBody>
      </p:sp>
      <p:sp>
        <p:nvSpPr>
          <p:cNvPr id="8" name="Picture Placeholder 8">
            <a:extLst>
              <a:ext uri="{FF2B5EF4-FFF2-40B4-BE49-F238E27FC236}">
                <a16:creationId xmlns:a16="http://schemas.microsoft.com/office/drawing/2014/main" id="{46A8A744-A160-60B3-78F8-D34443F2EFCC}"/>
              </a:ext>
              <a:ext uri="{C183D7F6-B498-43B3-948B-1728B52AA6E4}">
                <adec:decorative xmlns:adec="http://schemas.microsoft.com/office/drawing/2017/decorative" val="1"/>
              </a:ext>
            </a:extLst>
          </p:cNvPr>
          <p:cNvSpPr>
            <a:spLocks noGrp="1" noChangeAspect="1"/>
          </p:cNvSpPr>
          <p:nvPr>
            <p:ph type="pic" sz="quarter" idx="11"/>
          </p:nvPr>
        </p:nvSpPr>
        <p:spPr>
          <a:xfrm>
            <a:off x="5881682" y="1155380"/>
            <a:ext cx="4953006" cy="4953006"/>
          </a:xfrm>
          <a:custGeom>
            <a:avLst/>
            <a:gdLst>
              <a:gd name="connsiteX0" fmla="*/ 2476503 w 4953006"/>
              <a:gd name="connsiteY0" fmla="*/ 0 h 4953006"/>
              <a:gd name="connsiteX1" fmla="*/ 4953006 w 4953006"/>
              <a:gd name="connsiteY1" fmla="*/ 2476503 h 4953006"/>
              <a:gd name="connsiteX2" fmla="*/ 2476503 w 4953006"/>
              <a:gd name="connsiteY2" fmla="*/ 4953006 h 4953006"/>
              <a:gd name="connsiteX3" fmla="*/ 0 w 4953006"/>
              <a:gd name="connsiteY3" fmla="*/ 2476503 h 4953006"/>
              <a:gd name="connsiteX4" fmla="*/ 2476503 w 4953006"/>
              <a:gd name="connsiteY4" fmla="*/ 0 h 4953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6" h="4953006">
                <a:moveTo>
                  <a:pt x="2476503" y="0"/>
                </a:moveTo>
                <a:cubicBezTo>
                  <a:pt x="3844238" y="0"/>
                  <a:pt x="4953006" y="1108768"/>
                  <a:pt x="4953006" y="2476503"/>
                </a:cubicBezTo>
                <a:cubicBezTo>
                  <a:pt x="4953006" y="3844238"/>
                  <a:pt x="3844238" y="4953006"/>
                  <a:pt x="2476503" y="4953006"/>
                </a:cubicBezTo>
                <a:cubicBezTo>
                  <a:pt x="1108768" y="4953006"/>
                  <a:pt x="0" y="3844238"/>
                  <a:pt x="0" y="2476503"/>
                </a:cubicBezTo>
                <a:cubicBezTo>
                  <a:pt x="0" y="1108768"/>
                  <a:pt x="1108768" y="0"/>
                  <a:pt x="2476503" y="0"/>
                </a:cubicBezTo>
                <a:close/>
              </a:path>
            </a:pathLst>
          </a:custGeom>
        </p:spPr>
        <p:txBody>
          <a:bodyPr wrap="square" tIns="822960" bIns="0" anchor="ctr">
            <a:noAutofit/>
          </a:bodyPr>
          <a:lstStyle>
            <a:lvl1pPr marL="0" indent="0" algn="ctr">
              <a:buNone/>
              <a:defRPr>
                <a:solidFill>
                  <a:schemeClr val="accent3"/>
                </a:solidFill>
              </a:defRPr>
            </a:lvl1pPr>
          </a:lstStyle>
          <a:p>
            <a:r>
              <a:rPr lang="en-US"/>
              <a:t>Click icon to add picture</a:t>
            </a:r>
          </a:p>
        </p:txBody>
      </p:sp>
    </p:spTree>
    <p:extLst>
      <p:ext uri="{BB962C8B-B14F-4D97-AF65-F5344CB8AC3E}">
        <p14:creationId xmlns:p14="http://schemas.microsoft.com/office/powerpoint/2010/main" val="25899199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hapter 17">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9337D3C-6EE3-DFF9-3593-E73BB9D9C93E}"/>
              </a:ext>
              <a:ext uri="{C183D7F6-B498-43B3-948B-1728B52AA6E4}">
                <adec:decorative xmlns:adec="http://schemas.microsoft.com/office/drawing/2017/decorative" val="1"/>
              </a:ext>
            </a:extLst>
          </p:cNvPr>
          <p:cNvGrpSpPr/>
          <p:nvPr userDrawn="1"/>
        </p:nvGrpSpPr>
        <p:grpSpPr>
          <a:xfrm>
            <a:off x="4200521" y="-2381"/>
            <a:ext cx="7991480" cy="6860381"/>
            <a:chOff x="4200521" y="-2381"/>
            <a:chExt cx="7991480" cy="6860381"/>
          </a:xfrm>
        </p:grpSpPr>
        <p:pic>
          <p:nvPicPr>
            <p:cNvPr id="5" name="Graphic 4">
              <a:extLst>
                <a:ext uri="{FF2B5EF4-FFF2-40B4-BE49-F238E27FC236}">
                  <a16:creationId xmlns:a16="http://schemas.microsoft.com/office/drawing/2014/main" id="{CDA6CBF3-7602-B5B1-8FCA-80503408D4F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406"/>
            <a:stretch>
              <a:fillRect/>
            </a:stretch>
          </p:blipFill>
          <p:spPr>
            <a:xfrm rot="16200000">
              <a:off x="4666295" y="3166109"/>
              <a:ext cx="3226117" cy="4157665"/>
            </a:xfrm>
            <a:custGeom>
              <a:avLst/>
              <a:gdLst>
                <a:gd name="connsiteX0" fmla="*/ 3226117 w 3226117"/>
                <a:gd name="connsiteY0" fmla="*/ 0 h 4157665"/>
                <a:gd name="connsiteX1" fmla="*/ 3226117 w 3226117"/>
                <a:gd name="connsiteY1" fmla="*/ 4157665 h 4157665"/>
                <a:gd name="connsiteX2" fmla="*/ 0 w 3226117"/>
                <a:gd name="connsiteY2" fmla="*/ 4157665 h 4157665"/>
                <a:gd name="connsiteX3" fmla="*/ 0 w 3226117"/>
                <a:gd name="connsiteY3" fmla="*/ 0 h 4157665"/>
              </a:gdLst>
              <a:ahLst/>
              <a:cxnLst>
                <a:cxn ang="0">
                  <a:pos x="connsiteX0" y="connsiteY0"/>
                </a:cxn>
                <a:cxn ang="0">
                  <a:pos x="connsiteX1" y="connsiteY1"/>
                </a:cxn>
                <a:cxn ang="0">
                  <a:pos x="connsiteX2" y="connsiteY2"/>
                </a:cxn>
                <a:cxn ang="0">
                  <a:pos x="connsiteX3" y="connsiteY3"/>
                </a:cxn>
              </a:cxnLst>
              <a:rect l="l" t="t" r="r" b="b"/>
              <a:pathLst>
                <a:path w="3226117" h="4157665">
                  <a:moveTo>
                    <a:pt x="3226117" y="0"/>
                  </a:moveTo>
                  <a:lnTo>
                    <a:pt x="3226117" y="4157665"/>
                  </a:lnTo>
                  <a:lnTo>
                    <a:pt x="0" y="4157665"/>
                  </a:lnTo>
                  <a:lnTo>
                    <a:pt x="0" y="0"/>
                  </a:lnTo>
                  <a:close/>
                </a:path>
              </a:pathLst>
            </a:custGeom>
          </p:spPr>
        </p:pic>
        <p:pic>
          <p:nvPicPr>
            <p:cNvPr id="6" name="Graphic 5">
              <a:extLst>
                <a:ext uri="{FF2B5EF4-FFF2-40B4-BE49-F238E27FC236}">
                  <a16:creationId xmlns:a16="http://schemas.microsoft.com/office/drawing/2014/main" id="{0DA6D067-2DE0-C942-E1E6-049D761FACE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789" t="12589"/>
            <a:stretch>
              <a:fillRect/>
            </a:stretch>
          </p:blipFill>
          <p:spPr>
            <a:xfrm flipH="1">
              <a:off x="8358186" y="-2381"/>
              <a:ext cx="3833815" cy="3634264"/>
            </a:xfrm>
            <a:custGeom>
              <a:avLst/>
              <a:gdLst>
                <a:gd name="connsiteX0" fmla="*/ 3833815 w 3833815"/>
                <a:gd name="connsiteY0" fmla="*/ 0 h 3634264"/>
                <a:gd name="connsiteX1" fmla="*/ 0 w 3833815"/>
                <a:gd name="connsiteY1" fmla="*/ 0 h 3634264"/>
                <a:gd name="connsiteX2" fmla="*/ 0 w 3833815"/>
                <a:gd name="connsiteY2" fmla="*/ 3634264 h 3634264"/>
                <a:gd name="connsiteX3" fmla="*/ 3833815 w 3833815"/>
                <a:gd name="connsiteY3" fmla="*/ 3634264 h 3634264"/>
              </a:gdLst>
              <a:ahLst/>
              <a:cxnLst>
                <a:cxn ang="0">
                  <a:pos x="connsiteX0" y="connsiteY0"/>
                </a:cxn>
                <a:cxn ang="0">
                  <a:pos x="connsiteX1" y="connsiteY1"/>
                </a:cxn>
                <a:cxn ang="0">
                  <a:pos x="connsiteX2" y="connsiteY2"/>
                </a:cxn>
                <a:cxn ang="0">
                  <a:pos x="connsiteX3" y="connsiteY3"/>
                </a:cxn>
              </a:cxnLst>
              <a:rect l="l" t="t" r="r" b="b"/>
              <a:pathLst>
                <a:path w="3833815" h="3634264">
                  <a:moveTo>
                    <a:pt x="3833815" y="0"/>
                  </a:moveTo>
                  <a:lnTo>
                    <a:pt x="0" y="0"/>
                  </a:lnTo>
                  <a:lnTo>
                    <a:pt x="0" y="3634264"/>
                  </a:lnTo>
                  <a:lnTo>
                    <a:pt x="3833815" y="3634264"/>
                  </a:lnTo>
                  <a:close/>
                </a:path>
              </a:pathLst>
            </a:custGeom>
          </p:spPr>
        </p:pic>
      </p:grpSp>
      <p:sp>
        <p:nvSpPr>
          <p:cNvPr id="3" name="Title 4">
            <a:extLst>
              <a:ext uri="{FF2B5EF4-FFF2-40B4-BE49-F238E27FC236}">
                <a16:creationId xmlns:a16="http://schemas.microsoft.com/office/drawing/2014/main" id="{8A65E7CC-08F0-C4B0-F2BB-DB3DF4345688}"/>
              </a:ext>
            </a:extLst>
          </p:cNvPr>
          <p:cNvSpPr>
            <a:spLocks noGrp="1"/>
          </p:cNvSpPr>
          <p:nvPr>
            <p:ph type="title" hasCustomPrompt="1"/>
          </p:nvPr>
        </p:nvSpPr>
        <p:spPr>
          <a:xfrm>
            <a:off x="413247" y="1895312"/>
            <a:ext cx="5303520" cy="1645920"/>
          </a:xfrm>
        </p:spPr>
        <p:txBody>
          <a:bodyPr/>
          <a:lstStyle>
            <a:lvl1pPr>
              <a:spcAft>
                <a:spcPts val="300"/>
              </a:spcAft>
              <a:defRPr lang="en-US" sz="4800" kern="1200" dirty="0">
                <a:solidFill>
                  <a:schemeClr val="accent3"/>
                </a:solidFill>
                <a:latin typeface="+mj-lt"/>
                <a:ea typeface="+mn-ea"/>
                <a:cs typeface="+mn-cs"/>
              </a:defRPr>
            </a:lvl1pPr>
          </a:lstStyle>
          <a:p>
            <a:pPr lvl="0"/>
            <a:r>
              <a:rPr lang="en-US"/>
              <a:t>Chapter title</a:t>
            </a:r>
            <a:br>
              <a:rPr lang="en-US"/>
            </a:br>
            <a:r>
              <a:rPr lang="en-US"/>
              <a:t>two lines</a:t>
            </a:r>
          </a:p>
        </p:txBody>
      </p:sp>
      <p:sp>
        <p:nvSpPr>
          <p:cNvPr id="10" name="Text Placeholder 8">
            <a:extLst>
              <a:ext uri="{FF2B5EF4-FFF2-40B4-BE49-F238E27FC236}">
                <a16:creationId xmlns:a16="http://schemas.microsoft.com/office/drawing/2014/main" id="{CC9DB672-DE0F-6DFC-88E9-FA4AABF53073}"/>
              </a:ext>
            </a:extLst>
          </p:cNvPr>
          <p:cNvSpPr>
            <a:spLocks noGrp="1"/>
          </p:cNvSpPr>
          <p:nvPr>
            <p:ph type="body" sz="quarter" idx="13" hasCustomPrompt="1"/>
          </p:nvPr>
        </p:nvSpPr>
        <p:spPr>
          <a:xfrm>
            <a:off x="390098" y="389618"/>
            <a:ext cx="1139736"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accent3"/>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17</a:t>
            </a:r>
          </a:p>
        </p:txBody>
      </p:sp>
      <p:sp>
        <p:nvSpPr>
          <p:cNvPr id="9" name="Graphique 10" descr="Atos logo">
            <a:extLst>
              <a:ext uri="{FF2B5EF4-FFF2-40B4-BE49-F238E27FC236}">
                <a16:creationId xmlns:a16="http://schemas.microsoft.com/office/drawing/2014/main" id="{85F73F1A-DD6D-8A99-3BE3-33BEC9E07EBE}"/>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8" name="Picture Placeholder 8">
            <a:extLst>
              <a:ext uri="{FF2B5EF4-FFF2-40B4-BE49-F238E27FC236}">
                <a16:creationId xmlns:a16="http://schemas.microsoft.com/office/drawing/2014/main" id="{46A8A744-A160-60B3-78F8-D34443F2EFCC}"/>
              </a:ext>
              <a:ext uri="{C183D7F6-B498-43B3-948B-1728B52AA6E4}">
                <adec:decorative xmlns:adec="http://schemas.microsoft.com/office/drawing/2017/decorative" val="1"/>
              </a:ext>
            </a:extLst>
          </p:cNvPr>
          <p:cNvSpPr>
            <a:spLocks noGrp="1" noChangeAspect="1"/>
          </p:cNvSpPr>
          <p:nvPr>
            <p:ph type="pic" sz="quarter" idx="11"/>
          </p:nvPr>
        </p:nvSpPr>
        <p:spPr>
          <a:xfrm>
            <a:off x="5881682" y="1155380"/>
            <a:ext cx="4953006" cy="4953006"/>
          </a:xfrm>
          <a:custGeom>
            <a:avLst/>
            <a:gdLst>
              <a:gd name="connsiteX0" fmla="*/ 2476503 w 4953006"/>
              <a:gd name="connsiteY0" fmla="*/ 0 h 4953006"/>
              <a:gd name="connsiteX1" fmla="*/ 4953006 w 4953006"/>
              <a:gd name="connsiteY1" fmla="*/ 2476503 h 4953006"/>
              <a:gd name="connsiteX2" fmla="*/ 2476503 w 4953006"/>
              <a:gd name="connsiteY2" fmla="*/ 4953006 h 4953006"/>
              <a:gd name="connsiteX3" fmla="*/ 0 w 4953006"/>
              <a:gd name="connsiteY3" fmla="*/ 2476503 h 4953006"/>
              <a:gd name="connsiteX4" fmla="*/ 2476503 w 4953006"/>
              <a:gd name="connsiteY4" fmla="*/ 0 h 4953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6" h="4953006">
                <a:moveTo>
                  <a:pt x="2476503" y="0"/>
                </a:moveTo>
                <a:cubicBezTo>
                  <a:pt x="3844238" y="0"/>
                  <a:pt x="4953006" y="1108768"/>
                  <a:pt x="4953006" y="2476503"/>
                </a:cubicBezTo>
                <a:cubicBezTo>
                  <a:pt x="4953006" y="3844238"/>
                  <a:pt x="3844238" y="4953006"/>
                  <a:pt x="2476503" y="4953006"/>
                </a:cubicBezTo>
                <a:cubicBezTo>
                  <a:pt x="1108768" y="4953006"/>
                  <a:pt x="0" y="3844238"/>
                  <a:pt x="0" y="2476503"/>
                </a:cubicBezTo>
                <a:cubicBezTo>
                  <a:pt x="0" y="1108768"/>
                  <a:pt x="1108768" y="0"/>
                  <a:pt x="2476503" y="0"/>
                </a:cubicBezTo>
                <a:close/>
              </a:path>
            </a:pathLst>
          </a:custGeom>
        </p:spPr>
        <p:txBody>
          <a:bodyPr wrap="square" tIns="822960" bIns="0" anchor="ctr">
            <a:noAutofit/>
          </a:bodyPr>
          <a:lstStyle>
            <a:lvl1pPr marL="0" indent="0" algn="ctr">
              <a:buNone/>
              <a:defRPr>
                <a:solidFill>
                  <a:schemeClr val="accent3"/>
                </a:solidFill>
              </a:defRPr>
            </a:lvl1pPr>
          </a:lstStyle>
          <a:p>
            <a:r>
              <a:rPr lang="en-US"/>
              <a:t>Click icon to add picture</a:t>
            </a:r>
          </a:p>
        </p:txBody>
      </p:sp>
    </p:spTree>
    <p:extLst>
      <p:ext uri="{BB962C8B-B14F-4D97-AF65-F5344CB8AC3E}">
        <p14:creationId xmlns:p14="http://schemas.microsoft.com/office/powerpoint/2010/main" val="33714875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Chapter 18">
    <p:bg>
      <p:bgPr>
        <a:solidFill>
          <a:schemeClr val="accent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5A83F88-05FA-AF34-DCE0-A312CE87D328}"/>
              </a:ext>
              <a:ext uri="{C183D7F6-B498-43B3-948B-1728B52AA6E4}">
                <adec:decorative xmlns:adec="http://schemas.microsoft.com/office/drawing/2017/decorative" val="1"/>
              </a:ext>
            </a:extLst>
          </p:cNvPr>
          <p:cNvGrpSpPr/>
          <p:nvPr userDrawn="1"/>
        </p:nvGrpSpPr>
        <p:grpSpPr>
          <a:xfrm>
            <a:off x="4200521" y="-2381"/>
            <a:ext cx="7991480" cy="6860381"/>
            <a:chOff x="4200521" y="-2381"/>
            <a:chExt cx="7991480" cy="6860381"/>
          </a:xfrm>
        </p:grpSpPr>
        <p:pic>
          <p:nvPicPr>
            <p:cNvPr id="5" name="Graphic 4">
              <a:extLst>
                <a:ext uri="{FF2B5EF4-FFF2-40B4-BE49-F238E27FC236}">
                  <a16:creationId xmlns:a16="http://schemas.microsoft.com/office/drawing/2014/main" id="{CDA6CBF3-7602-B5B1-8FCA-80503408D4F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406"/>
            <a:stretch>
              <a:fillRect/>
            </a:stretch>
          </p:blipFill>
          <p:spPr>
            <a:xfrm rot="16200000">
              <a:off x="4666295" y="3166109"/>
              <a:ext cx="3226117" cy="4157665"/>
            </a:xfrm>
            <a:custGeom>
              <a:avLst/>
              <a:gdLst>
                <a:gd name="connsiteX0" fmla="*/ 3226117 w 3226117"/>
                <a:gd name="connsiteY0" fmla="*/ 0 h 4157665"/>
                <a:gd name="connsiteX1" fmla="*/ 3226117 w 3226117"/>
                <a:gd name="connsiteY1" fmla="*/ 4157665 h 4157665"/>
                <a:gd name="connsiteX2" fmla="*/ 0 w 3226117"/>
                <a:gd name="connsiteY2" fmla="*/ 4157665 h 4157665"/>
                <a:gd name="connsiteX3" fmla="*/ 0 w 3226117"/>
                <a:gd name="connsiteY3" fmla="*/ 0 h 4157665"/>
              </a:gdLst>
              <a:ahLst/>
              <a:cxnLst>
                <a:cxn ang="0">
                  <a:pos x="connsiteX0" y="connsiteY0"/>
                </a:cxn>
                <a:cxn ang="0">
                  <a:pos x="connsiteX1" y="connsiteY1"/>
                </a:cxn>
                <a:cxn ang="0">
                  <a:pos x="connsiteX2" y="connsiteY2"/>
                </a:cxn>
                <a:cxn ang="0">
                  <a:pos x="connsiteX3" y="connsiteY3"/>
                </a:cxn>
              </a:cxnLst>
              <a:rect l="l" t="t" r="r" b="b"/>
              <a:pathLst>
                <a:path w="3226117" h="4157665">
                  <a:moveTo>
                    <a:pt x="3226117" y="0"/>
                  </a:moveTo>
                  <a:lnTo>
                    <a:pt x="3226117" y="4157665"/>
                  </a:lnTo>
                  <a:lnTo>
                    <a:pt x="0" y="4157665"/>
                  </a:lnTo>
                  <a:lnTo>
                    <a:pt x="0" y="0"/>
                  </a:lnTo>
                  <a:close/>
                </a:path>
              </a:pathLst>
            </a:custGeom>
          </p:spPr>
        </p:pic>
        <p:pic>
          <p:nvPicPr>
            <p:cNvPr id="6" name="Graphic 5">
              <a:extLst>
                <a:ext uri="{FF2B5EF4-FFF2-40B4-BE49-F238E27FC236}">
                  <a16:creationId xmlns:a16="http://schemas.microsoft.com/office/drawing/2014/main" id="{0DA6D067-2DE0-C942-E1E6-049D761FACE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789" t="12589"/>
            <a:stretch>
              <a:fillRect/>
            </a:stretch>
          </p:blipFill>
          <p:spPr>
            <a:xfrm flipH="1">
              <a:off x="8358186" y="-2381"/>
              <a:ext cx="3833815" cy="3634264"/>
            </a:xfrm>
            <a:custGeom>
              <a:avLst/>
              <a:gdLst>
                <a:gd name="connsiteX0" fmla="*/ 3833815 w 3833815"/>
                <a:gd name="connsiteY0" fmla="*/ 0 h 3634264"/>
                <a:gd name="connsiteX1" fmla="*/ 0 w 3833815"/>
                <a:gd name="connsiteY1" fmla="*/ 0 h 3634264"/>
                <a:gd name="connsiteX2" fmla="*/ 0 w 3833815"/>
                <a:gd name="connsiteY2" fmla="*/ 3634264 h 3634264"/>
                <a:gd name="connsiteX3" fmla="*/ 3833815 w 3833815"/>
                <a:gd name="connsiteY3" fmla="*/ 3634264 h 3634264"/>
              </a:gdLst>
              <a:ahLst/>
              <a:cxnLst>
                <a:cxn ang="0">
                  <a:pos x="connsiteX0" y="connsiteY0"/>
                </a:cxn>
                <a:cxn ang="0">
                  <a:pos x="connsiteX1" y="connsiteY1"/>
                </a:cxn>
                <a:cxn ang="0">
                  <a:pos x="connsiteX2" y="connsiteY2"/>
                </a:cxn>
                <a:cxn ang="0">
                  <a:pos x="connsiteX3" y="connsiteY3"/>
                </a:cxn>
              </a:cxnLst>
              <a:rect l="l" t="t" r="r" b="b"/>
              <a:pathLst>
                <a:path w="3833815" h="3634264">
                  <a:moveTo>
                    <a:pt x="3833815" y="0"/>
                  </a:moveTo>
                  <a:lnTo>
                    <a:pt x="0" y="0"/>
                  </a:lnTo>
                  <a:lnTo>
                    <a:pt x="0" y="3634264"/>
                  </a:lnTo>
                  <a:lnTo>
                    <a:pt x="3833815" y="3634264"/>
                  </a:lnTo>
                  <a:close/>
                </a:path>
              </a:pathLst>
            </a:custGeom>
          </p:spPr>
        </p:pic>
      </p:grpSp>
      <p:sp>
        <p:nvSpPr>
          <p:cNvPr id="3" name="Title 4">
            <a:extLst>
              <a:ext uri="{FF2B5EF4-FFF2-40B4-BE49-F238E27FC236}">
                <a16:creationId xmlns:a16="http://schemas.microsoft.com/office/drawing/2014/main" id="{33E154DC-8BCE-9D1C-D10A-AFFD726767B0}"/>
              </a:ext>
            </a:extLst>
          </p:cNvPr>
          <p:cNvSpPr>
            <a:spLocks noGrp="1"/>
          </p:cNvSpPr>
          <p:nvPr>
            <p:ph type="title" hasCustomPrompt="1"/>
          </p:nvPr>
        </p:nvSpPr>
        <p:spPr>
          <a:xfrm>
            <a:off x="413247" y="1895312"/>
            <a:ext cx="5303520" cy="1645920"/>
          </a:xfrm>
        </p:spPr>
        <p:txBody>
          <a:bodyPr/>
          <a:lstStyle>
            <a:lvl1pPr>
              <a:spcAft>
                <a:spcPts val="300"/>
              </a:spcAft>
              <a:defRPr lang="en-US" sz="4800" kern="1200" dirty="0">
                <a:solidFill>
                  <a:schemeClr val="bg1"/>
                </a:solidFill>
                <a:latin typeface="+mj-lt"/>
                <a:ea typeface="+mn-ea"/>
                <a:cs typeface="+mn-cs"/>
              </a:defRPr>
            </a:lvl1pPr>
          </a:lstStyle>
          <a:p>
            <a:pPr lvl="0"/>
            <a:r>
              <a:rPr lang="en-US"/>
              <a:t>Chapter title</a:t>
            </a:r>
            <a:br>
              <a:rPr lang="en-US"/>
            </a:br>
            <a:r>
              <a:rPr lang="en-US"/>
              <a:t>two lines</a:t>
            </a:r>
          </a:p>
        </p:txBody>
      </p:sp>
      <p:sp>
        <p:nvSpPr>
          <p:cNvPr id="10" name="Text Placeholder 8">
            <a:extLst>
              <a:ext uri="{FF2B5EF4-FFF2-40B4-BE49-F238E27FC236}">
                <a16:creationId xmlns:a16="http://schemas.microsoft.com/office/drawing/2014/main" id="{78041AAF-1E78-0F21-4AE5-20C76BCD5741}"/>
              </a:ext>
            </a:extLst>
          </p:cNvPr>
          <p:cNvSpPr>
            <a:spLocks noGrp="1"/>
          </p:cNvSpPr>
          <p:nvPr>
            <p:ph type="body" sz="quarter" idx="13" hasCustomPrompt="1"/>
          </p:nvPr>
        </p:nvSpPr>
        <p:spPr>
          <a:xfrm>
            <a:off x="390098" y="389618"/>
            <a:ext cx="1239122"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bg1"/>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18</a:t>
            </a:r>
          </a:p>
        </p:txBody>
      </p:sp>
      <p:sp>
        <p:nvSpPr>
          <p:cNvPr id="9" name="Graphique 10" descr="Atos logo">
            <a:extLst>
              <a:ext uri="{FF2B5EF4-FFF2-40B4-BE49-F238E27FC236}">
                <a16:creationId xmlns:a16="http://schemas.microsoft.com/office/drawing/2014/main" id="{85F73F1A-DD6D-8A99-3BE3-33BEC9E07EBE}"/>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8" name="Picture Placeholder 8">
            <a:extLst>
              <a:ext uri="{FF2B5EF4-FFF2-40B4-BE49-F238E27FC236}">
                <a16:creationId xmlns:a16="http://schemas.microsoft.com/office/drawing/2014/main" id="{46A8A744-A160-60B3-78F8-D34443F2EFCC}"/>
              </a:ext>
              <a:ext uri="{C183D7F6-B498-43B3-948B-1728B52AA6E4}">
                <adec:decorative xmlns:adec="http://schemas.microsoft.com/office/drawing/2017/decorative" val="1"/>
              </a:ext>
            </a:extLst>
          </p:cNvPr>
          <p:cNvSpPr>
            <a:spLocks noGrp="1" noChangeAspect="1"/>
          </p:cNvSpPr>
          <p:nvPr>
            <p:ph type="pic" sz="quarter" idx="11"/>
          </p:nvPr>
        </p:nvSpPr>
        <p:spPr>
          <a:xfrm>
            <a:off x="5881682" y="1155380"/>
            <a:ext cx="4953006" cy="4953006"/>
          </a:xfrm>
          <a:custGeom>
            <a:avLst/>
            <a:gdLst>
              <a:gd name="connsiteX0" fmla="*/ 2476503 w 4953006"/>
              <a:gd name="connsiteY0" fmla="*/ 0 h 4953006"/>
              <a:gd name="connsiteX1" fmla="*/ 4953006 w 4953006"/>
              <a:gd name="connsiteY1" fmla="*/ 2476503 h 4953006"/>
              <a:gd name="connsiteX2" fmla="*/ 2476503 w 4953006"/>
              <a:gd name="connsiteY2" fmla="*/ 4953006 h 4953006"/>
              <a:gd name="connsiteX3" fmla="*/ 0 w 4953006"/>
              <a:gd name="connsiteY3" fmla="*/ 2476503 h 4953006"/>
              <a:gd name="connsiteX4" fmla="*/ 2476503 w 4953006"/>
              <a:gd name="connsiteY4" fmla="*/ 0 h 4953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6" h="4953006">
                <a:moveTo>
                  <a:pt x="2476503" y="0"/>
                </a:moveTo>
                <a:cubicBezTo>
                  <a:pt x="3844238" y="0"/>
                  <a:pt x="4953006" y="1108768"/>
                  <a:pt x="4953006" y="2476503"/>
                </a:cubicBezTo>
                <a:cubicBezTo>
                  <a:pt x="4953006" y="3844238"/>
                  <a:pt x="3844238" y="4953006"/>
                  <a:pt x="2476503" y="4953006"/>
                </a:cubicBezTo>
                <a:cubicBezTo>
                  <a:pt x="1108768" y="4953006"/>
                  <a:pt x="0" y="3844238"/>
                  <a:pt x="0" y="2476503"/>
                </a:cubicBezTo>
                <a:cubicBezTo>
                  <a:pt x="0" y="1108768"/>
                  <a:pt x="1108768" y="0"/>
                  <a:pt x="2476503" y="0"/>
                </a:cubicBezTo>
                <a:close/>
              </a:path>
            </a:pathLst>
          </a:custGeom>
        </p:spPr>
        <p:txBody>
          <a:bodyPr wrap="square" tIns="822960" bIns="0" anchor="ctr">
            <a:noAutofit/>
          </a:bodyP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39798648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Chapter 19">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2BC0963-42C7-7862-38D1-2147A16C2299}"/>
              </a:ext>
              <a:ext uri="{C183D7F6-B498-43B3-948B-1728B52AA6E4}">
                <adec:decorative xmlns:adec="http://schemas.microsoft.com/office/drawing/2017/decorative" val="1"/>
              </a:ext>
            </a:extLst>
          </p:cNvPr>
          <p:cNvGrpSpPr/>
          <p:nvPr userDrawn="1"/>
        </p:nvGrpSpPr>
        <p:grpSpPr>
          <a:xfrm>
            <a:off x="2" y="0"/>
            <a:ext cx="7896674" cy="6858000"/>
            <a:chOff x="2" y="0"/>
            <a:chExt cx="7896674" cy="6858000"/>
          </a:xfrm>
        </p:grpSpPr>
        <p:pic>
          <p:nvPicPr>
            <p:cNvPr id="5" name="Graphic 4">
              <a:extLst>
                <a:ext uri="{FF2B5EF4-FFF2-40B4-BE49-F238E27FC236}">
                  <a16:creationId xmlns:a16="http://schemas.microsoft.com/office/drawing/2014/main" id="{CDA6CBF3-7602-B5B1-8FCA-80503408D4F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407" t="10069"/>
            <a:stretch/>
          </p:blipFill>
          <p:spPr>
            <a:xfrm rot="16200000">
              <a:off x="256450" y="3375434"/>
              <a:ext cx="3226118" cy="3739014"/>
            </a:xfrm>
            <a:custGeom>
              <a:avLst/>
              <a:gdLst>
                <a:gd name="connsiteX0" fmla="*/ 3226117 w 3226117"/>
                <a:gd name="connsiteY0" fmla="*/ 0 h 4157665"/>
                <a:gd name="connsiteX1" fmla="*/ 3226117 w 3226117"/>
                <a:gd name="connsiteY1" fmla="*/ 4157665 h 4157665"/>
                <a:gd name="connsiteX2" fmla="*/ 0 w 3226117"/>
                <a:gd name="connsiteY2" fmla="*/ 4157665 h 4157665"/>
                <a:gd name="connsiteX3" fmla="*/ 0 w 3226117"/>
                <a:gd name="connsiteY3" fmla="*/ 0 h 4157665"/>
              </a:gdLst>
              <a:ahLst/>
              <a:cxnLst>
                <a:cxn ang="0">
                  <a:pos x="connsiteX0" y="connsiteY0"/>
                </a:cxn>
                <a:cxn ang="0">
                  <a:pos x="connsiteX1" y="connsiteY1"/>
                </a:cxn>
                <a:cxn ang="0">
                  <a:pos x="connsiteX2" y="connsiteY2"/>
                </a:cxn>
                <a:cxn ang="0">
                  <a:pos x="connsiteX3" y="connsiteY3"/>
                </a:cxn>
              </a:cxnLst>
              <a:rect l="l" t="t" r="r" b="b"/>
              <a:pathLst>
                <a:path w="3226117" h="4157665">
                  <a:moveTo>
                    <a:pt x="3226117" y="0"/>
                  </a:moveTo>
                  <a:lnTo>
                    <a:pt x="3226117" y="4157665"/>
                  </a:lnTo>
                  <a:lnTo>
                    <a:pt x="0" y="4157665"/>
                  </a:lnTo>
                  <a:lnTo>
                    <a:pt x="0" y="0"/>
                  </a:lnTo>
                  <a:close/>
                </a:path>
              </a:pathLst>
            </a:custGeom>
          </p:spPr>
        </p:pic>
        <p:pic>
          <p:nvPicPr>
            <p:cNvPr id="6" name="Graphic 5">
              <a:extLst>
                <a:ext uri="{FF2B5EF4-FFF2-40B4-BE49-F238E27FC236}">
                  <a16:creationId xmlns:a16="http://schemas.microsoft.com/office/drawing/2014/main" id="{0DA6D067-2DE0-C942-E1E6-049D761FACEF}"/>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12646" r="1" b="-1"/>
            <a:stretch/>
          </p:blipFill>
          <p:spPr>
            <a:xfrm flipH="1">
              <a:off x="3739012" y="0"/>
              <a:ext cx="4157664" cy="3631883"/>
            </a:xfrm>
            <a:custGeom>
              <a:avLst/>
              <a:gdLst>
                <a:gd name="connsiteX0" fmla="*/ 3833815 w 3833815"/>
                <a:gd name="connsiteY0" fmla="*/ 0 h 3634264"/>
                <a:gd name="connsiteX1" fmla="*/ 0 w 3833815"/>
                <a:gd name="connsiteY1" fmla="*/ 0 h 3634264"/>
                <a:gd name="connsiteX2" fmla="*/ 0 w 3833815"/>
                <a:gd name="connsiteY2" fmla="*/ 3634264 h 3634264"/>
                <a:gd name="connsiteX3" fmla="*/ 3833815 w 3833815"/>
                <a:gd name="connsiteY3" fmla="*/ 3634264 h 3634264"/>
              </a:gdLst>
              <a:ahLst/>
              <a:cxnLst>
                <a:cxn ang="0">
                  <a:pos x="connsiteX0" y="connsiteY0"/>
                </a:cxn>
                <a:cxn ang="0">
                  <a:pos x="connsiteX1" y="connsiteY1"/>
                </a:cxn>
                <a:cxn ang="0">
                  <a:pos x="connsiteX2" y="connsiteY2"/>
                </a:cxn>
                <a:cxn ang="0">
                  <a:pos x="connsiteX3" y="connsiteY3"/>
                </a:cxn>
              </a:cxnLst>
              <a:rect l="l" t="t" r="r" b="b"/>
              <a:pathLst>
                <a:path w="3833815" h="3634264">
                  <a:moveTo>
                    <a:pt x="3833815" y="0"/>
                  </a:moveTo>
                  <a:lnTo>
                    <a:pt x="0" y="0"/>
                  </a:lnTo>
                  <a:lnTo>
                    <a:pt x="0" y="3634264"/>
                  </a:lnTo>
                  <a:lnTo>
                    <a:pt x="3833815" y="3634264"/>
                  </a:lnTo>
                  <a:close/>
                </a:path>
              </a:pathLst>
            </a:custGeom>
          </p:spPr>
        </p:pic>
      </p:grpSp>
      <p:sp>
        <p:nvSpPr>
          <p:cNvPr id="4" name="Title 4">
            <a:extLst>
              <a:ext uri="{FF2B5EF4-FFF2-40B4-BE49-F238E27FC236}">
                <a16:creationId xmlns:a16="http://schemas.microsoft.com/office/drawing/2014/main" id="{2671FFCC-3929-E1DA-8F2E-E32CF841139F}"/>
              </a:ext>
            </a:extLst>
          </p:cNvPr>
          <p:cNvSpPr>
            <a:spLocks noGrp="1"/>
          </p:cNvSpPr>
          <p:nvPr>
            <p:ph type="title" hasCustomPrompt="1"/>
          </p:nvPr>
        </p:nvSpPr>
        <p:spPr>
          <a:xfrm>
            <a:off x="6470248" y="3940744"/>
            <a:ext cx="5303520" cy="1929384"/>
          </a:xfrm>
        </p:spPr>
        <p:txBody>
          <a:bodyPr/>
          <a:lstStyle>
            <a:lvl1pPr>
              <a:spcAft>
                <a:spcPts val="300"/>
              </a:spcAft>
              <a:defRPr lang="en-US" sz="4800" kern="1200" dirty="0">
                <a:solidFill>
                  <a:schemeClr val="accent3"/>
                </a:solidFill>
                <a:latin typeface="+mj-lt"/>
                <a:ea typeface="+mn-ea"/>
                <a:cs typeface="+mn-cs"/>
              </a:defRPr>
            </a:lvl1pPr>
          </a:lstStyle>
          <a:p>
            <a:pPr lvl="0"/>
            <a:r>
              <a:rPr lang="en-US"/>
              <a:t>Chapter title</a:t>
            </a:r>
            <a:br>
              <a:rPr lang="en-US"/>
            </a:br>
            <a:r>
              <a:rPr lang="en-US"/>
              <a:t>two lines</a:t>
            </a:r>
          </a:p>
        </p:txBody>
      </p:sp>
      <p:sp>
        <p:nvSpPr>
          <p:cNvPr id="7" name="Text Placeholder 8">
            <a:extLst>
              <a:ext uri="{FF2B5EF4-FFF2-40B4-BE49-F238E27FC236}">
                <a16:creationId xmlns:a16="http://schemas.microsoft.com/office/drawing/2014/main" id="{5BA9B582-97CC-75D1-FA39-FA434104B467}"/>
              </a:ext>
            </a:extLst>
          </p:cNvPr>
          <p:cNvSpPr>
            <a:spLocks noGrp="1"/>
          </p:cNvSpPr>
          <p:nvPr>
            <p:ph type="body" sz="quarter" idx="13" hasCustomPrompt="1"/>
          </p:nvPr>
        </p:nvSpPr>
        <p:spPr>
          <a:xfrm>
            <a:off x="390098" y="389618"/>
            <a:ext cx="1237518"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accent3"/>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19</a:t>
            </a:r>
          </a:p>
        </p:txBody>
      </p:sp>
      <p:sp>
        <p:nvSpPr>
          <p:cNvPr id="3" name="Graphique 10" descr="Atos logo">
            <a:extLst>
              <a:ext uri="{FF2B5EF4-FFF2-40B4-BE49-F238E27FC236}">
                <a16:creationId xmlns:a16="http://schemas.microsoft.com/office/drawing/2014/main" id="{B6F2B5DA-CFB6-D9D3-F5F2-3D975C24C3BE}"/>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accent1"/>
          </a:solidFill>
          <a:ln w="5690" cap="flat">
            <a:noFill/>
            <a:prstDash val="solid"/>
            <a:miter/>
          </a:ln>
        </p:spPr>
        <p:txBody>
          <a:bodyPr rtlCol="0" anchor="ctr"/>
          <a:lstStyle/>
          <a:p>
            <a:endParaRPr lang="fr-FR"/>
          </a:p>
        </p:txBody>
      </p:sp>
      <p:sp>
        <p:nvSpPr>
          <p:cNvPr id="8" name="Picture Placeholder 8">
            <a:extLst>
              <a:ext uri="{FF2B5EF4-FFF2-40B4-BE49-F238E27FC236}">
                <a16:creationId xmlns:a16="http://schemas.microsoft.com/office/drawing/2014/main" id="{46A8A744-A160-60B3-78F8-D34443F2EFCC}"/>
              </a:ext>
              <a:ext uri="{C183D7F6-B498-43B3-948B-1728B52AA6E4}">
                <adec:decorative xmlns:adec="http://schemas.microsoft.com/office/drawing/2017/decorative" val="1"/>
              </a:ext>
            </a:extLst>
          </p:cNvPr>
          <p:cNvSpPr>
            <a:spLocks noGrp="1" noChangeAspect="1"/>
          </p:cNvSpPr>
          <p:nvPr>
            <p:ph type="pic" sz="quarter" idx="11"/>
          </p:nvPr>
        </p:nvSpPr>
        <p:spPr>
          <a:xfrm>
            <a:off x="1262510" y="1155380"/>
            <a:ext cx="4953006" cy="4953006"/>
          </a:xfrm>
          <a:custGeom>
            <a:avLst/>
            <a:gdLst>
              <a:gd name="connsiteX0" fmla="*/ 2476503 w 4953006"/>
              <a:gd name="connsiteY0" fmla="*/ 0 h 4953006"/>
              <a:gd name="connsiteX1" fmla="*/ 4953006 w 4953006"/>
              <a:gd name="connsiteY1" fmla="*/ 2476503 h 4953006"/>
              <a:gd name="connsiteX2" fmla="*/ 2476503 w 4953006"/>
              <a:gd name="connsiteY2" fmla="*/ 4953006 h 4953006"/>
              <a:gd name="connsiteX3" fmla="*/ 0 w 4953006"/>
              <a:gd name="connsiteY3" fmla="*/ 2476503 h 4953006"/>
              <a:gd name="connsiteX4" fmla="*/ 2476503 w 4953006"/>
              <a:gd name="connsiteY4" fmla="*/ 0 h 4953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6" h="4953006">
                <a:moveTo>
                  <a:pt x="2476503" y="0"/>
                </a:moveTo>
                <a:cubicBezTo>
                  <a:pt x="3844238" y="0"/>
                  <a:pt x="4953006" y="1108768"/>
                  <a:pt x="4953006" y="2476503"/>
                </a:cubicBezTo>
                <a:cubicBezTo>
                  <a:pt x="4953006" y="3844238"/>
                  <a:pt x="3844238" y="4953006"/>
                  <a:pt x="2476503" y="4953006"/>
                </a:cubicBezTo>
                <a:cubicBezTo>
                  <a:pt x="1108768" y="4953006"/>
                  <a:pt x="0" y="3844238"/>
                  <a:pt x="0" y="2476503"/>
                </a:cubicBezTo>
                <a:cubicBezTo>
                  <a:pt x="0" y="1108768"/>
                  <a:pt x="1108768" y="0"/>
                  <a:pt x="2476503" y="0"/>
                </a:cubicBezTo>
                <a:close/>
              </a:path>
            </a:pathLst>
          </a:custGeom>
        </p:spPr>
        <p:txBody>
          <a:bodyPr wrap="square" tIns="822960" bIns="0" anchor="ctr">
            <a:noAutofit/>
          </a:bodyPr>
          <a:lstStyle>
            <a:lvl1pPr marL="0" indent="0" algn="ctr">
              <a:buNone/>
              <a:defRPr>
                <a:solidFill>
                  <a:schemeClr val="accent3"/>
                </a:solidFill>
              </a:defRPr>
            </a:lvl1pPr>
          </a:lstStyle>
          <a:p>
            <a:r>
              <a:rPr lang="en-US"/>
              <a:t>Click icon to add picture</a:t>
            </a:r>
          </a:p>
        </p:txBody>
      </p:sp>
    </p:spTree>
    <p:extLst>
      <p:ext uri="{BB962C8B-B14F-4D97-AF65-F5344CB8AC3E}">
        <p14:creationId xmlns:p14="http://schemas.microsoft.com/office/powerpoint/2010/main" val="1690345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Chapter 20">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2CEFB10-E83B-A5F4-595C-3E2F23A21542}"/>
              </a:ext>
              <a:ext uri="{C183D7F6-B498-43B3-948B-1728B52AA6E4}">
                <adec:decorative xmlns:adec="http://schemas.microsoft.com/office/drawing/2017/decorative" val="1"/>
              </a:ext>
            </a:extLst>
          </p:cNvPr>
          <p:cNvGrpSpPr/>
          <p:nvPr userDrawn="1"/>
        </p:nvGrpSpPr>
        <p:grpSpPr>
          <a:xfrm>
            <a:off x="2" y="0"/>
            <a:ext cx="7896674" cy="6858000"/>
            <a:chOff x="2" y="0"/>
            <a:chExt cx="7896674" cy="6858000"/>
          </a:xfrm>
        </p:grpSpPr>
        <p:pic>
          <p:nvPicPr>
            <p:cNvPr id="5" name="Graphic 4">
              <a:extLst>
                <a:ext uri="{FF2B5EF4-FFF2-40B4-BE49-F238E27FC236}">
                  <a16:creationId xmlns:a16="http://schemas.microsoft.com/office/drawing/2014/main" id="{CDA6CBF3-7602-B5B1-8FCA-80503408D4F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407" t="10069"/>
            <a:stretch/>
          </p:blipFill>
          <p:spPr>
            <a:xfrm rot="16200000">
              <a:off x="256450" y="3375434"/>
              <a:ext cx="3226118" cy="3739014"/>
            </a:xfrm>
            <a:custGeom>
              <a:avLst/>
              <a:gdLst>
                <a:gd name="connsiteX0" fmla="*/ 3226117 w 3226117"/>
                <a:gd name="connsiteY0" fmla="*/ 0 h 4157665"/>
                <a:gd name="connsiteX1" fmla="*/ 3226117 w 3226117"/>
                <a:gd name="connsiteY1" fmla="*/ 4157665 h 4157665"/>
                <a:gd name="connsiteX2" fmla="*/ 0 w 3226117"/>
                <a:gd name="connsiteY2" fmla="*/ 4157665 h 4157665"/>
                <a:gd name="connsiteX3" fmla="*/ 0 w 3226117"/>
                <a:gd name="connsiteY3" fmla="*/ 0 h 4157665"/>
              </a:gdLst>
              <a:ahLst/>
              <a:cxnLst>
                <a:cxn ang="0">
                  <a:pos x="connsiteX0" y="connsiteY0"/>
                </a:cxn>
                <a:cxn ang="0">
                  <a:pos x="connsiteX1" y="connsiteY1"/>
                </a:cxn>
                <a:cxn ang="0">
                  <a:pos x="connsiteX2" y="connsiteY2"/>
                </a:cxn>
                <a:cxn ang="0">
                  <a:pos x="connsiteX3" y="connsiteY3"/>
                </a:cxn>
              </a:cxnLst>
              <a:rect l="l" t="t" r="r" b="b"/>
              <a:pathLst>
                <a:path w="3226117" h="4157665">
                  <a:moveTo>
                    <a:pt x="3226117" y="0"/>
                  </a:moveTo>
                  <a:lnTo>
                    <a:pt x="3226117" y="4157665"/>
                  </a:lnTo>
                  <a:lnTo>
                    <a:pt x="0" y="4157665"/>
                  </a:lnTo>
                  <a:lnTo>
                    <a:pt x="0" y="0"/>
                  </a:lnTo>
                  <a:close/>
                </a:path>
              </a:pathLst>
            </a:custGeom>
          </p:spPr>
        </p:pic>
        <p:pic>
          <p:nvPicPr>
            <p:cNvPr id="6" name="Graphic 5">
              <a:extLst>
                <a:ext uri="{FF2B5EF4-FFF2-40B4-BE49-F238E27FC236}">
                  <a16:creationId xmlns:a16="http://schemas.microsoft.com/office/drawing/2014/main" id="{0DA6D067-2DE0-C942-E1E6-049D761FACEF}"/>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12646" r="1" b="-1"/>
            <a:stretch/>
          </p:blipFill>
          <p:spPr>
            <a:xfrm flipH="1">
              <a:off x="3739012" y="0"/>
              <a:ext cx="4157664" cy="3631883"/>
            </a:xfrm>
            <a:custGeom>
              <a:avLst/>
              <a:gdLst>
                <a:gd name="connsiteX0" fmla="*/ 3833815 w 3833815"/>
                <a:gd name="connsiteY0" fmla="*/ 0 h 3634264"/>
                <a:gd name="connsiteX1" fmla="*/ 0 w 3833815"/>
                <a:gd name="connsiteY1" fmla="*/ 0 h 3634264"/>
                <a:gd name="connsiteX2" fmla="*/ 0 w 3833815"/>
                <a:gd name="connsiteY2" fmla="*/ 3634264 h 3634264"/>
                <a:gd name="connsiteX3" fmla="*/ 3833815 w 3833815"/>
                <a:gd name="connsiteY3" fmla="*/ 3634264 h 3634264"/>
              </a:gdLst>
              <a:ahLst/>
              <a:cxnLst>
                <a:cxn ang="0">
                  <a:pos x="connsiteX0" y="connsiteY0"/>
                </a:cxn>
                <a:cxn ang="0">
                  <a:pos x="connsiteX1" y="connsiteY1"/>
                </a:cxn>
                <a:cxn ang="0">
                  <a:pos x="connsiteX2" y="connsiteY2"/>
                </a:cxn>
                <a:cxn ang="0">
                  <a:pos x="connsiteX3" y="connsiteY3"/>
                </a:cxn>
              </a:cxnLst>
              <a:rect l="l" t="t" r="r" b="b"/>
              <a:pathLst>
                <a:path w="3833815" h="3634264">
                  <a:moveTo>
                    <a:pt x="3833815" y="0"/>
                  </a:moveTo>
                  <a:lnTo>
                    <a:pt x="0" y="0"/>
                  </a:lnTo>
                  <a:lnTo>
                    <a:pt x="0" y="3634264"/>
                  </a:lnTo>
                  <a:lnTo>
                    <a:pt x="3833815" y="3634264"/>
                  </a:lnTo>
                  <a:close/>
                </a:path>
              </a:pathLst>
            </a:custGeom>
          </p:spPr>
        </p:pic>
      </p:grpSp>
      <p:sp>
        <p:nvSpPr>
          <p:cNvPr id="4" name="Title 4">
            <a:extLst>
              <a:ext uri="{FF2B5EF4-FFF2-40B4-BE49-F238E27FC236}">
                <a16:creationId xmlns:a16="http://schemas.microsoft.com/office/drawing/2014/main" id="{48AE05D5-968C-AAF3-642F-63B9B1A2824D}"/>
              </a:ext>
            </a:extLst>
          </p:cNvPr>
          <p:cNvSpPr>
            <a:spLocks noGrp="1"/>
          </p:cNvSpPr>
          <p:nvPr>
            <p:ph type="title" hasCustomPrompt="1"/>
          </p:nvPr>
        </p:nvSpPr>
        <p:spPr>
          <a:xfrm>
            <a:off x="6470248" y="3940744"/>
            <a:ext cx="5303520" cy="1929384"/>
          </a:xfrm>
        </p:spPr>
        <p:txBody>
          <a:bodyPr/>
          <a:lstStyle>
            <a:lvl1pPr>
              <a:spcAft>
                <a:spcPts val="300"/>
              </a:spcAft>
              <a:defRPr lang="en-US" sz="4800" kern="1200" dirty="0">
                <a:solidFill>
                  <a:schemeClr val="accent3"/>
                </a:solidFill>
                <a:latin typeface="+mj-lt"/>
                <a:ea typeface="+mn-ea"/>
                <a:cs typeface="+mn-cs"/>
              </a:defRPr>
            </a:lvl1pPr>
          </a:lstStyle>
          <a:p>
            <a:pPr lvl="0"/>
            <a:r>
              <a:rPr lang="en-US"/>
              <a:t>Chapter title</a:t>
            </a:r>
            <a:br>
              <a:rPr lang="en-US"/>
            </a:br>
            <a:r>
              <a:rPr lang="en-US"/>
              <a:t>two lines</a:t>
            </a:r>
          </a:p>
        </p:txBody>
      </p:sp>
      <p:sp>
        <p:nvSpPr>
          <p:cNvPr id="10" name="Text Placeholder 8">
            <a:extLst>
              <a:ext uri="{FF2B5EF4-FFF2-40B4-BE49-F238E27FC236}">
                <a16:creationId xmlns:a16="http://schemas.microsoft.com/office/drawing/2014/main" id="{0636A41F-7432-7D91-59E0-FA55DE5CF9F6}"/>
              </a:ext>
            </a:extLst>
          </p:cNvPr>
          <p:cNvSpPr>
            <a:spLocks noGrp="1"/>
          </p:cNvSpPr>
          <p:nvPr>
            <p:ph type="body" sz="quarter" idx="13" hasCustomPrompt="1"/>
          </p:nvPr>
        </p:nvSpPr>
        <p:spPr>
          <a:xfrm>
            <a:off x="390098" y="389618"/>
            <a:ext cx="1583767"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accent3"/>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20</a:t>
            </a:r>
          </a:p>
        </p:txBody>
      </p:sp>
      <p:sp>
        <p:nvSpPr>
          <p:cNvPr id="9" name="Graphique 10" descr="Atos logo">
            <a:extLst>
              <a:ext uri="{FF2B5EF4-FFF2-40B4-BE49-F238E27FC236}">
                <a16:creationId xmlns:a16="http://schemas.microsoft.com/office/drawing/2014/main" id="{85F73F1A-DD6D-8A99-3BE3-33BEC9E07EBE}"/>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8" name="Picture Placeholder 8">
            <a:extLst>
              <a:ext uri="{FF2B5EF4-FFF2-40B4-BE49-F238E27FC236}">
                <a16:creationId xmlns:a16="http://schemas.microsoft.com/office/drawing/2014/main" id="{46A8A744-A160-60B3-78F8-D34443F2EFCC}"/>
              </a:ext>
              <a:ext uri="{C183D7F6-B498-43B3-948B-1728B52AA6E4}">
                <adec:decorative xmlns:adec="http://schemas.microsoft.com/office/drawing/2017/decorative" val="1"/>
              </a:ext>
            </a:extLst>
          </p:cNvPr>
          <p:cNvSpPr>
            <a:spLocks noGrp="1" noChangeAspect="1"/>
          </p:cNvSpPr>
          <p:nvPr>
            <p:ph type="pic" sz="quarter" idx="11"/>
          </p:nvPr>
        </p:nvSpPr>
        <p:spPr>
          <a:xfrm>
            <a:off x="1262510" y="1155380"/>
            <a:ext cx="4953006" cy="4953006"/>
          </a:xfrm>
          <a:custGeom>
            <a:avLst/>
            <a:gdLst>
              <a:gd name="connsiteX0" fmla="*/ 2476503 w 4953006"/>
              <a:gd name="connsiteY0" fmla="*/ 0 h 4953006"/>
              <a:gd name="connsiteX1" fmla="*/ 4953006 w 4953006"/>
              <a:gd name="connsiteY1" fmla="*/ 2476503 h 4953006"/>
              <a:gd name="connsiteX2" fmla="*/ 2476503 w 4953006"/>
              <a:gd name="connsiteY2" fmla="*/ 4953006 h 4953006"/>
              <a:gd name="connsiteX3" fmla="*/ 0 w 4953006"/>
              <a:gd name="connsiteY3" fmla="*/ 2476503 h 4953006"/>
              <a:gd name="connsiteX4" fmla="*/ 2476503 w 4953006"/>
              <a:gd name="connsiteY4" fmla="*/ 0 h 4953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6" h="4953006">
                <a:moveTo>
                  <a:pt x="2476503" y="0"/>
                </a:moveTo>
                <a:cubicBezTo>
                  <a:pt x="3844238" y="0"/>
                  <a:pt x="4953006" y="1108768"/>
                  <a:pt x="4953006" y="2476503"/>
                </a:cubicBezTo>
                <a:cubicBezTo>
                  <a:pt x="4953006" y="3844238"/>
                  <a:pt x="3844238" y="4953006"/>
                  <a:pt x="2476503" y="4953006"/>
                </a:cubicBezTo>
                <a:cubicBezTo>
                  <a:pt x="1108768" y="4953006"/>
                  <a:pt x="0" y="3844238"/>
                  <a:pt x="0" y="2476503"/>
                </a:cubicBezTo>
                <a:cubicBezTo>
                  <a:pt x="0" y="1108768"/>
                  <a:pt x="1108768" y="0"/>
                  <a:pt x="2476503" y="0"/>
                </a:cubicBezTo>
                <a:close/>
              </a:path>
            </a:pathLst>
          </a:custGeom>
        </p:spPr>
        <p:txBody>
          <a:bodyPr wrap="square" tIns="822960" bIns="0" anchor="ctr">
            <a:noAutofit/>
          </a:bodyPr>
          <a:lstStyle>
            <a:lvl1pPr marL="0" indent="0" algn="ctr">
              <a:buNone/>
              <a:defRPr>
                <a:solidFill>
                  <a:schemeClr val="accent3"/>
                </a:solidFill>
              </a:defRPr>
            </a:lvl1pPr>
          </a:lstStyle>
          <a:p>
            <a:r>
              <a:rPr lang="en-US"/>
              <a:t>Click icon to add picture</a:t>
            </a:r>
          </a:p>
        </p:txBody>
      </p:sp>
    </p:spTree>
    <p:extLst>
      <p:ext uri="{BB962C8B-B14F-4D97-AF65-F5344CB8AC3E}">
        <p14:creationId xmlns:p14="http://schemas.microsoft.com/office/powerpoint/2010/main" val="13913440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Chapter 21">
    <p:bg>
      <p:bgPr>
        <a:solidFill>
          <a:schemeClr val="accent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32A2103-7CC6-DE6B-DBBC-51C1FB62244D}"/>
              </a:ext>
              <a:ext uri="{C183D7F6-B498-43B3-948B-1728B52AA6E4}">
                <adec:decorative xmlns:adec="http://schemas.microsoft.com/office/drawing/2017/decorative" val="1"/>
              </a:ext>
            </a:extLst>
          </p:cNvPr>
          <p:cNvGrpSpPr/>
          <p:nvPr userDrawn="1"/>
        </p:nvGrpSpPr>
        <p:grpSpPr>
          <a:xfrm>
            <a:off x="2" y="0"/>
            <a:ext cx="7896674" cy="6858000"/>
            <a:chOff x="2" y="0"/>
            <a:chExt cx="7896674" cy="6858000"/>
          </a:xfrm>
        </p:grpSpPr>
        <p:pic>
          <p:nvPicPr>
            <p:cNvPr id="5" name="Graphic 4">
              <a:extLst>
                <a:ext uri="{FF2B5EF4-FFF2-40B4-BE49-F238E27FC236}">
                  <a16:creationId xmlns:a16="http://schemas.microsoft.com/office/drawing/2014/main" id="{CDA6CBF3-7602-B5B1-8FCA-80503408D4F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407" t="10069"/>
            <a:stretch/>
          </p:blipFill>
          <p:spPr>
            <a:xfrm rot="16200000">
              <a:off x="256450" y="3375434"/>
              <a:ext cx="3226118" cy="3739014"/>
            </a:xfrm>
            <a:custGeom>
              <a:avLst/>
              <a:gdLst>
                <a:gd name="connsiteX0" fmla="*/ 3226117 w 3226117"/>
                <a:gd name="connsiteY0" fmla="*/ 0 h 4157665"/>
                <a:gd name="connsiteX1" fmla="*/ 3226117 w 3226117"/>
                <a:gd name="connsiteY1" fmla="*/ 4157665 h 4157665"/>
                <a:gd name="connsiteX2" fmla="*/ 0 w 3226117"/>
                <a:gd name="connsiteY2" fmla="*/ 4157665 h 4157665"/>
                <a:gd name="connsiteX3" fmla="*/ 0 w 3226117"/>
                <a:gd name="connsiteY3" fmla="*/ 0 h 4157665"/>
              </a:gdLst>
              <a:ahLst/>
              <a:cxnLst>
                <a:cxn ang="0">
                  <a:pos x="connsiteX0" y="connsiteY0"/>
                </a:cxn>
                <a:cxn ang="0">
                  <a:pos x="connsiteX1" y="connsiteY1"/>
                </a:cxn>
                <a:cxn ang="0">
                  <a:pos x="connsiteX2" y="connsiteY2"/>
                </a:cxn>
                <a:cxn ang="0">
                  <a:pos x="connsiteX3" y="connsiteY3"/>
                </a:cxn>
              </a:cxnLst>
              <a:rect l="l" t="t" r="r" b="b"/>
              <a:pathLst>
                <a:path w="3226117" h="4157665">
                  <a:moveTo>
                    <a:pt x="3226117" y="0"/>
                  </a:moveTo>
                  <a:lnTo>
                    <a:pt x="3226117" y="4157665"/>
                  </a:lnTo>
                  <a:lnTo>
                    <a:pt x="0" y="4157665"/>
                  </a:lnTo>
                  <a:lnTo>
                    <a:pt x="0" y="0"/>
                  </a:lnTo>
                  <a:close/>
                </a:path>
              </a:pathLst>
            </a:custGeom>
          </p:spPr>
        </p:pic>
        <p:pic>
          <p:nvPicPr>
            <p:cNvPr id="6" name="Graphic 5">
              <a:extLst>
                <a:ext uri="{FF2B5EF4-FFF2-40B4-BE49-F238E27FC236}">
                  <a16:creationId xmlns:a16="http://schemas.microsoft.com/office/drawing/2014/main" id="{0DA6D067-2DE0-C942-E1E6-049D761FACEF}"/>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12646" r="1" b="-1"/>
            <a:stretch/>
          </p:blipFill>
          <p:spPr>
            <a:xfrm flipH="1">
              <a:off x="3739012" y="0"/>
              <a:ext cx="4157664" cy="3631883"/>
            </a:xfrm>
            <a:custGeom>
              <a:avLst/>
              <a:gdLst>
                <a:gd name="connsiteX0" fmla="*/ 3833815 w 3833815"/>
                <a:gd name="connsiteY0" fmla="*/ 0 h 3634264"/>
                <a:gd name="connsiteX1" fmla="*/ 0 w 3833815"/>
                <a:gd name="connsiteY1" fmla="*/ 0 h 3634264"/>
                <a:gd name="connsiteX2" fmla="*/ 0 w 3833815"/>
                <a:gd name="connsiteY2" fmla="*/ 3634264 h 3634264"/>
                <a:gd name="connsiteX3" fmla="*/ 3833815 w 3833815"/>
                <a:gd name="connsiteY3" fmla="*/ 3634264 h 3634264"/>
              </a:gdLst>
              <a:ahLst/>
              <a:cxnLst>
                <a:cxn ang="0">
                  <a:pos x="connsiteX0" y="connsiteY0"/>
                </a:cxn>
                <a:cxn ang="0">
                  <a:pos x="connsiteX1" y="connsiteY1"/>
                </a:cxn>
                <a:cxn ang="0">
                  <a:pos x="connsiteX2" y="connsiteY2"/>
                </a:cxn>
                <a:cxn ang="0">
                  <a:pos x="connsiteX3" y="connsiteY3"/>
                </a:cxn>
              </a:cxnLst>
              <a:rect l="l" t="t" r="r" b="b"/>
              <a:pathLst>
                <a:path w="3833815" h="3634264">
                  <a:moveTo>
                    <a:pt x="3833815" y="0"/>
                  </a:moveTo>
                  <a:lnTo>
                    <a:pt x="0" y="0"/>
                  </a:lnTo>
                  <a:lnTo>
                    <a:pt x="0" y="3634264"/>
                  </a:lnTo>
                  <a:lnTo>
                    <a:pt x="3833815" y="3634264"/>
                  </a:lnTo>
                  <a:close/>
                </a:path>
              </a:pathLst>
            </a:custGeom>
          </p:spPr>
        </p:pic>
      </p:grpSp>
      <p:sp>
        <p:nvSpPr>
          <p:cNvPr id="4" name="Title 4">
            <a:extLst>
              <a:ext uri="{FF2B5EF4-FFF2-40B4-BE49-F238E27FC236}">
                <a16:creationId xmlns:a16="http://schemas.microsoft.com/office/drawing/2014/main" id="{16B8DED1-4041-559D-3582-3FD409EC5902}"/>
              </a:ext>
            </a:extLst>
          </p:cNvPr>
          <p:cNvSpPr>
            <a:spLocks noGrp="1"/>
          </p:cNvSpPr>
          <p:nvPr>
            <p:ph type="title" hasCustomPrompt="1"/>
          </p:nvPr>
        </p:nvSpPr>
        <p:spPr>
          <a:xfrm>
            <a:off x="6470248" y="3940744"/>
            <a:ext cx="5303520" cy="1929384"/>
          </a:xfrm>
        </p:spPr>
        <p:txBody>
          <a:bodyPr/>
          <a:lstStyle>
            <a:lvl1pPr>
              <a:spcAft>
                <a:spcPts val="300"/>
              </a:spcAft>
              <a:defRPr lang="en-US" sz="4800" kern="1200" dirty="0">
                <a:solidFill>
                  <a:schemeClr val="bg1"/>
                </a:solidFill>
                <a:latin typeface="+mj-lt"/>
                <a:ea typeface="+mn-ea"/>
                <a:cs typeface="+mn-cs"/>
              </a:defRPr>
            </a:lvl1pPr>
          </a:lstStyle>
          <a:p>
            <a:pPr lvl="0"/>
            <a:r>
              <a:rPr lang="en-US"/>
              <a:t>Chapter title</a:t>
            </a:r>
            <a:br>
              <a:rPr lang="en-US"/>
            </a:br>
            <a:r>
              <a:rPr lang="en-US"/>
              <a:t>two lines</a:t>
            </a:r>
          </a:p>
        </p:txBody>
      </p:sp>
      <p:sp>
        <p:nvSpPr>
          <p:cNvPr id="10" name="Text Placeholder 8">
            <a:extLst>
              <a:ext uri="{FF2B5EF4-FFF2-40B4-BE49-F238E27FC236}">
                <a16:creationId xmlns:a16="http://schemas.microsoft.com/office/drawing/2014/main" id="{1930BF86-A431-CF2A-05D8-52FCAAC6D89F}"/>
              </a:ext>
            </a:extLst>
          </p:cNvPr>
          <p:cNvSpPr>
            <a:spLocks noGrp="1"/>
          </p:cNvSpPr>
          <p:nvPr>
            <p:ph type="body" sz="quarter" idx="13" hasCustomPrompt="1"/>
          </p:nvPr>
        </p:nvSpPr>
        <p:spPr>
          <a:xfrm>
            <a:off x="390098" y="389618"/>
            <a:ext cx="1226298"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bg1"/>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21</a:t>
            </a:r>
          </a:p>
        </p:txBody>
      </p:sp>
      <p:sp>
        <p:nvSpPr>
          <p:cNvPr id="9" name="Graphique 10" descr="Atos logo">
            <a:extLst>
              <a:ext uri="{FF2B5EF4-FFF2-40B4-BE49-F238E27FC236}">
                <a16:creationId xmlns:a16="http://schemas.microsoft.com/office/drawing/2014/main" id="{85F73F1A-DD6D-8A99-3BE3-33BEC9E07EBE}"/>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8" name="Picture Placeholder 8">
            <a:extLst>
              <a:ext uri="{FF2B5EF4-FFF2-40B4-BE49-F238E27FC236}">
                <a16:creationId xmlns:a16="http://schemas.microsoft.com/office/drawing/2014/main" id="{46A8A744-A160-60B3-78F8-D34443F2EFCC}"/>
              </a:ext>
              <a:ext uri="{C183D7F6-B498-43B3-948B-1728B52AA6E4}">
                <adec:decorative xmlns:adec="http://schemas.microsoft.com/office/drawing/2017/decorative" val="1"/>
              </a:ext>
            </a:extLst>
          </p:cNvPr>
          <p:cNvSpPr>
            <a:spLocks noGrp="1" noChangeAspect="1"/>
          </p:cNvSpPr>
          <p:nvPr>
            <p:ph type="pic" sz="quarter" idx="11"/>
          </p:nvPr>
        </p:nvSpPr>
        <p:spPr>
          <a:xfrm>
            <a:off x="1262510" y="1155380"/>
            <a:ext cx="4953006" cy="4953006"/>
          </a:xfrm>
          <a:custGeom>
            <a:avLst/>
            <a:gdLst>
              <a:gd name="connsiteX0" fmla="*/ 2476503 w 4953006"/>
              <a:gd name="connsiteY0" fmla="*/ 0 h 4953006"/>
              <a:gd name="connsiteX1" fmla="*/ 4953006 w 4953006"/>
              <a:gd name="connsiteY1" fmla="*/ 2476503 h 4953006"/>
              <a:gd name="connsiteX2" fmla="*/ 2476503 w 4953006"/>
              <a:gd name="connsiteY2" fmla="*/ 4953006 h 4953006"/>
              <a:gd name="connsiteX3" fmla="*/ 0 w 4953006"/>
              <a:gd name="connsiteY3" fmla="*/ 2476503 h 4953006"/>
              <a:gd name="connsiteX4" fmla="*/ 2476503 w 4953006"/>
              <a:gd name="connsiteY4" fmla="*/ 0 h 4953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6" h="4953006">
                <a:moveTo>
                  <a:pt x="2476503" y="0"/>
                </a:moveTo>
                <a:cubicBezTo>
                  <a:pt x="3844238" y="0"/>
                  <a:pt x="4953006" y="1108768"/>
                  <a:pt x="4953006" y="2476503"/>
                </a:cubicBezTo>
                <a:cubicBezTo>
                  <a:pt x="4953006" y="3844238"/>
                  <a:pt x="3844238" y="4953006"/>
                  <a:pt x="2476503" y="4953006"/>
                </a:cubicBezTo>
                <a:cubicBezTo>
                  <a:pt x="1108768" y="4953006"/>
                  <a:pt x="0" y="3844238"/>
                  <a:pt x="0" y="2476503"/>
                </a:cubicBezTo>
                <a:cubicBezTo>
                  <a:pt x="0" y="1108768"/>
                  <a:pt x="1108768" y="0"/>
                  <a:pt x="2476503" y="0"/>
                </a:cubicBezTo>
                <a:close/>
              </a:path>
            </a:pathLst>
          </a:custGeom>
        </p:spPr>
        <p:txBody>
          <a:bodyPr wrap="square" tIns="822960" bIns="0" anchor="ctr">
            <a:noAutofit/>
          </a:bodyP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62567677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Chapter 22">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B9B736D-8E32-80DE-0FF7-990AF926FA9F}"/>
              </a:ext>
              <a:ext uri="{C183D7F6-B498-43B3-948B-1728B52AA6E4}">
                <adec:decorative xmlns:adec="http://schemas.microsoft.com/office/drawing/2017/decorative" val="1"/>
              </a:ext>
            </a:extLst>
          </p:cNvPr>
          <p:cNvGrpSpPr/>
          <p:nvPr userDrawn="1"/>
        </p:nvGrpSpPr>
        <p:grpSpPr>
          <a:xfrm>
            <a:off x="1429878" y="-1"/>
            <a:ext cx="10762122" cy="6858001"/>
            <a:chOff x="1429878" y="-1"/>
            <a:chExt cx="10762122" cy="6858001"/>
          </a:xfrm>
        </p:grpSpPr>
        <p:pic>
          <p:nvPicPr>
            <p:cNvPr id="11" name="Graphic 10">
              <a:extLst>
                <a:ext uri="{FF2B5EF4-FFF2-40B4-BE49-F238E27FC236}">
                  <a16:creationId xmlns:a16="http://schemas.microsoft.com/office/drawing/2014/main" id="{FCA2C45D-183A-E4BD-5B37-C4F92624E5F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1483"/>
            <a:stretch/>
          </p:blipFill>
          <p:spPr>
            <a:xfrm rot="5400000" flipH="1">
              <a:off x="2569433" y="2503424"/>
              <a:ext cx="3215021" cy="5494132"/>
            </a:xfrm>
            <a:prstGeom prst="rect">
              <a:avLst/>
            </a:prstGeom>
          </p:spPr>
        </p:pic>
        <p:pic>
          <p:nvPicPr>
            <p:cNvPr id="12" name="Graphic 11">
              <a:extLst>
                <a:ext uri="{FF2B5EF4-FFF2-40B4-BE49-F238E27FC236}">
                  <a16:creationId xmlns:a16="http://schemas.microsoft.com/office/drawing/2014/main" id="{429828D6-E983-363B-8E10-817D072F1BC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3693" r="4116"/>
            <a:stretch/>
          </p:blipFill>
          <p:spPr>
            <a:xfrm>
              <a:off x="6924010" y="-1"/>
              <a:ext cx="5267990" cy="3642979"/>
            </a:xfrm>
            <a:prstGeom prst="rect">
              <a:avLst/>
            </a:prstGeom>
          </p:spPr>
        </p:pic>
      </p:grpSp>
      <p:sp>
        <p:nvSpPr>
          <p:cNvPr id="3" name="Title 4">
            <a:extLst>
              <a:ext uri="{FF2B5EF4-FFF2-40B4-BE49-F238E27FC236}">
                <a16:creationId xmlns:a16="http://schemas.microsoft.com/office/drawing/2014/main" id="{704C25D1-866D-CD6D-7160-8DEA06B4F5F9}"/>
              </a:ext>
            </a:extLst>
          </p:cNvPr>
          <p:cNvSpPr>
            <a:spLocks noGrp="1"/>
          </p:cNvSpPr>
          <p:nvPr>
            <p:ph type="title" hasCustomPrompt="1"/>
          </p:nvPr>
        </p:nvSpPr>
        <p:spPr>
          <a:xfrm>
            <a:off x="413247" y="1895312"/>
            <a:ext cx="6309360" cy="1645920"/>
          </a:xfrm>
        </p:spPr>
        <p:txBody>
          <a:bodyPr/>
          <a:lstStyle>
            <a:lvl1pPr>
              <a:spcAft>
                <a:spcPts val="300"/>
              </a:spcAft>
              <a:defRPr lang="en-US" sz="4800" kern="1200" dirty="0">
                <a:solidFill>
                  <a:schemeClr val="accent3"/>
                </a:solidFill>
                <a:latin typeface="+mj-lt"/>
                <a:ea typeface="+mn-ea"/>
                <a:cs typeface="+mn-cs"/>
              </a:defRPr>
            </a:lvl1pPr>
          </a:lstStyle>
          <a:p>
            <a:pPr lvl="0"/>
            <a:r>
              <a:rPr lang="en-US"/>
              <a:t>Chapter title</a:t>
            </a:r>
            <a:br>
              <a:rPr lang="en-US"/>
            </a:br>
            <a:r>
              <a:rPr lang="en-US"/>
              <a:t>two lines</a:t>
            </a:r>
          </a:p>
        </p:txBody>
      </p:sp>
      <p:sp>
        <p:nvSpPr>
          <p:cNvPr id="6" name="Text Placeholder 8">
            <a:extLst>
              <a:ext uri="{FF2B5EF4-FFF2-40B4-BE49-F238E27FC236}">
                <a16:creationId xmlns:a16="http://schemas.microsoft.com/office/drawing/2014/main" id="{138A8234-C39C-1E9A-50E2-388323430CE4}"/>
              </a:ext>
            </a:extLst>
          </p:cNvPr>
          <p:cNvSpPr>
            <a:spLocks noGrp="1"/>
          </p:cNvSpPr>
          <p:nvPr>
            <p:ph type="body" sz="quarter" idx="14" hasCustomPrompt="1"/>
          </p:nvPr>
        </p:nvSpPr>
        <p:spPr>
          <a:xfrm>
            <a:off x="390098" y="389618"/>
            <a:ext cx="1433085"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accent3"/>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22</a:t>
            </a:r>
          </a:p>
        </p:txBody>
      </p:sp>
      <p:sp>
        <p:nvSpPr>
          <p:cNvPr id="26" name="Picture Placeholder 25">
            <a:extLst>
              <a:ext uri="{FF2B5EF4-FFF2-40B4-BE49-F238E27FC236}">
                <a16:creationId xmlns:a16="http://schemas.microsoft.com/office/drawing/2014/main" id="{CB715BD7-9AF7-BAB1-EA78-7AC575300DEC}"/>
              </a:ext>
              <a:ext uri="{C183D7F6-B498-43B3-948B-1728B52AA6E4}">
                <adec:decorative xmlns:adec="http://schemas.microsoft.com/office/drawing/2017/decorative" val="1"/>
              </a:ext>
            </a:extLst>
          </p:cNvPr>
          <p:cNvSpPr>
            <a:spLocks noGrp="1"/>
          </p:cNvSpPr>
          <p:nvPr>
            <p:ph type="pic" sz="quarter" idx="13"/>
          </p:nvPr>
        </p:nvSpPr>
        <p:spPr>
          <a:xfrm>
            <a:off x="5867676" y="373625"/>
            <a:ext cx="6324324" cy="6484375"/>
          </a:xfrm>
          <a:custGeom>
            <a:avLst/>
            <a:gdLst>
              <a:gd name="connsiteX0" fmla="*/ 6324324 w 6324324"/>
              <a:gd name="connsiteY0" fmla="*/ 0 h 6484375"/>
              <a:gd name="connsiteX1" fmla="*/ 6324324 w 6324324"/>
              <a:gd name="connsiteY1" fmla="*/ 6484375 h 6484375"/>
              <a:gd name="connsiteX2" fmla="*/ 0 w 6324324"/>
              <a:gd name="connsiteY2" fmla="*/ 6484375 h 6484375"/>
              <a:gd name="connsiteX3" fmla="*/ 55368 w 6324324"/>
              <a:gd name="connsiteY3" fmla="*/ 6410225 h 6484375"/>
              <a:gd name="connsiteX4" fmla="*/ 171923 w 6324324"/>
              <a:gd name="connsiteY4" fmla="*/ 6234659 h 6484375"/>
              <a:gd name="connsiteX5" fmla="*/ 1046379 w 6324324"/>
              <a:gd name="connsiteY5" fmla="*/ 3447498 h 6484375"/>
              <a:gd name="connsiteX6" fmla="*/ 1048064 w 6324324"/>
              <a:gd name="connsiteY6" fmla="*/ 3264591 h 6484375"/>
              <a:gd name="connsiteX7" fmla="*/ 3271547 w 6324324"/>
              <a:gd name="connsiteY7" fmla="*/ 3264591 h 6484375"/>
              <a:gd name="connsiteX8" fmla="*/ 3284487 w 6324324"/>
              <a:gd name="connsiteY8" fmla="*/ 2981459 h 6484375"/>
              <a:gd name="connsiteX9" fmla="*/ 6241731 w 6324324"/>
              <a:gd name="connsiteY9" fmla="*/ 4172 h 648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4324" h="6484375">
                <a:moveTo>
                  <a:pt x="6324324" y="0"/>
                </a:moveTo>
                <a:lnTo>
                  <a:pt x="6324324" y="6484375"/>
                </a:lnTo>
                <a:lnTo>
                  <a:pt x="0" y="6484375"/>
                </a:lnTo>
                <a:lnTo>
                  <a:pt x="55368" y="6410225"/>
                </a:lnTo>
                <a:cubicBezTo>
                  <a:pt x="108275" y="6337639"/>
                  <a:pt x="148130" y="6277443"/>
                  <a:pt x="171923" y="6234659"/>
                </a:cubicBezTo>
                <a:cubicBezTo>
                  <a:pt x="601983" y="5598076"/>
                  <a:pt x="1010368" y="4596081"/>
                  <a:pt x="1046379" y="3447498"/>
                </a:cubicBezTo>
                <a:lnTo>
                  <a:pt x="1048064" y="3264591"/>
                </a:lnTo>
                <a:lnTo>
                  <a:pt x="3271547" y="3264591"/>
                </a:lnTo>
                <a:lnTo>
                  <a:pt x="3284487" y="2981459"/>
                </a:lnTo>
                <a:cubicBezTo>
                  <a:pt x="3428649" y="1414606"/>
                  <a:pt x="4632239" y="178060"/>
                  <a:pt x="6241731" y="4172"/>
                </a:cubicBezTo>
                <a:close/>
              </a:path>
            </a:pathLst>
          </a:custGeom>
        </p:spPr>
        <p:txBody>
          <a:bodyPr wrap="square" tIns="1005840" anchor="ctr">
            <a:noAutofit/>
          </a:bodyPr>
          <a:lstStyle>
            <a:lvl1pPr marL="0" indent="0" algn="ctr">
              <a:buNone/>
              <a:defRPr/>
            </a:lvl1pPr>
          </a:lstStyle>
          <a:p>
            <a:r>
              <a:rPr lang="en-US"/>
              <a:t>Click icon to add picture</a:t>
            </a:r>
          </a:p>
        </p:txBody>
      </p:sp>
      <p:sp>
        <p:nvSpPr>
          <p:cNvPr id="4" name="Graphique 10" descr="Atos logo">
            <a:extLst>
              <a:ext uri="{FF2B5EF4-FFF2-40B4-BE49-F238E27FC236}">
                <a16:creationId xmlns:a16="http://schemas.microsoft.com/office/drawing/2014/main" id="{ADB4970B-D4DE-FCEA-9E0F-75184CF8E462}"/>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19937139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Chapter 23">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15A7A7F-2675-5C7F-6DDE-C2FEFB212365}"/>
              </a:ext>
              <a:ext uri="{C183D7F6-B498-43B3-948B-1728B52AA6E4}">
                <adec:decorative xmlns:adec="http://schemas.microsoft.com/office/drawing/2017/decorative" val="1"/>
              </a:ext>
            </a:extLst>
          </p:cNvPr>
          <p:cNvGrpSpPr/>
          <p:nvPr userDrawn="1"/>
        </p:nvGrpSpPr>
        <p:grpSpPr>
          <a:xfrm>
            <a:off x="1429878" y="-1"/>
            <a:ext cx="10762122" cy="6858001"/>
            <a:chOff x="1429878" y="-1"/>
            <a:chExt cx="10762122" cy="6858001"/>
          </a:xfrm>
        </p:grpSpPr>
        <p:pic>
          <p:nvPicPr>
            <p:cNvPr id="11" name="Graphic 10">
              <a:extLst>
                <a:ext uri="{FF2B5EF4-FFF2-40B4-BE49-F238E27FC236}">
                  <a16:creationId xmlns:a16="http://schemas.microsoft.com/office/drawing/2014/main" id="{FCA2C45D-183A-E4BD-5B37-C4F92624E5F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1483"/>
            <a:stretch/>
          </p:blipFill>
          <p:spPr>
            <a:xfrm rot="5400000" flipH="1">
              <a:off x="2569433" y="2503424"/>
              <a:ext cx="3215021" cy="5494132"/>
            </a:xfrm>
            <a:prstGeom prst="rect">
              <a:avLst/>
            </a:prstGeom>
          </p:spPr>
        </p:pic>
        <p:pic>
          <p:nvPicPr>
            <p:cNvPr id="12" name="Graphic 11">
              <a:extLst>
                <a:ext uri="{FF2B5EF4-FFF2-40B4-BE49-F238E27FC236}">
                  <a16:creationId xmlns:a16="http://schemas.microsoft.com/office/drawing/2014/main" id="{429828D6-E983-363B-8E10-817D072F1BC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3693" r="4116"/>
            <a:stretch/>
          </p:blipFill>
          <p:spPr>
            <a:xfrm>
              <a:off x="6924010" y="-1"/>
              <a:ext cx="5267990" cy="3642979"/>
            </a:xfrm>
            <a:prstGeom prst="rect">
              <a:avLst/>
            </a:prstGeom>
          </p:spPr>
        </p:pic>
      </p:grpSp>
      <p:sp>
        <p:nvSpPr>
          <p:cNvPr id="2" name="Title 4">
            <a:extLst>
              <a:ext uri="{FF2B5EF4-FFF2-40B4-BE49-F238E27FC236}">
                <a16:creationId xmlns:a16="http://schemas.microsoft.com/office/drawing/2014/main" id="{D6C68454-175B-BF81-6CDF-47472DCBD5A4}"/>
              </a:ext>
            </a:extLst>
          </p:cNvPr>
          <p:cNvSpPr>
            <a:spLocks noGrp="1"/>
          </p:cNvSpPr>
          <p:nvPr>
            <p:ph type="title" hasCustomPrompt="1"/>
          </p:nvPr>
        </p:nvSpPr>
        <p:spPr>
          <a:xfrm>
            <a:off x="413247" y="1895312"/>
            <a:ext cx="6309360" cy="1645920"/>
          </a:xfrm>
        </p:spPr>
        <p:txBody>
          <a:bodyPr/>
          <a:lstStyle>
            <a:lvl1pPr>
              <a:spcAft>
                <a:spcPts val="300"/>
              </a:spcAft>
              <a:defRPr lang="en-US" sz="4800" kern="1200" dirty="0">
                <a:solidFill>
                  <a:schemeClr val="accent3"/>
                </a:solidFill>
                <a:latin typeface="+mj-lt"/>
                <a:ea typeface="+mn-ea"/>
                <a:cs typeface="+mn-cs"/>
              </a:defRPr>
            </a:lvl1pPr>
          </a:lstStyle>
          <a:p>
            <a:pPr lvl="0"/>
            <a:r>
              <a:rPr lang="en-US"/>
              <a:t>Chapter title</a:t>
            </a:r>
            <a:br>
              <a:rPr lang="en-US"/>
            </a:br>
            <a:r>
              <a:rPr lang="en-US"/>
              <a:t>two lines</a:t>
            </a:r>
          </a:p>
        </p:txBody>
      </p:sp>
      <p:sp>
        <p:nvSpPr>
          <p:cNvPr id="3" name="Text Placeholder 8">
            <a:extLst>
              <a:ext uri="{FF2B5EF4-FFF2-40B4-BE49-F238E27FC236}">
                <a16:creationId xmlns:a16="http://schemas.microsoft.com/office/drawing/2014/main" id="{257C1780-4949-0B6D-62EB-41246530B7B7}"/>
              </a:ext>
            </a:extLst>
          </p:cNvPr>
          <p:cNvSpPr>
            <a:spLocks noGrp="1"/>
          </p:cNvSpPr>
          <p:nvPr>
            <p:ph type="body" sz="quarter" idx="14" hasCustomPrompt="1"/>
          </p:nvPr>
        </p:nvSpPr>
        <p:spPr>
          <a:xfrm>
            <a:off x="390098" y="389618"/>
            <a:ext cx="1439497"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accent3"/>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23</a:t>
            </a:r>
          </a:p>
        </p:txBody>
      </p:sp>
      <p:sp>
        <p:nvSpPr>
          <p:cNvPr id="26" name="Picture Placeholder 25">
            <a:extLst>
              <a:ext uri="{FF2B5EF4-FFF2-40B4-BE49-F238E27FC236}">
                <a16:creationId xmlns:a16="http://schemas.microsoft.com/office/drawing/2014/main" id="{CB715BD7-9AF7-BAB1-EA78-7AC575300DEC}"/>
              </a:ext>
              <a:ext uri="{C183D7F6-B498-43B3-948B-1728B52AA6E4}">
                <adec:decorative xmlns:adec="http://schemas.microsoft.com/office/drawing/2017/decorative" val="1"/>
              </a:ext>
            </a:extLst>
          </p:cNvPr>
          <p:cNvSpPr>
            <a:spLocks noGrp="1"/>
          </p:cNvSpPr>
          <p:nvPr>
            <p:ph type="pic" sz="quarter" idx="13"/>
          </p:nvPr>
        </p:nvSpPr>
        <p:spPr>
          <a:xfrm>
            <a:off x="5867676" y="373625"/>
            <a:ext cx="6324324" cy="6484375"/>
          </a:xfrm>
          <a:custGeom>
            <a:avLst/>
            <a:gdLst>
              <a:gd name="connsiteX0" fmla="*/ 6324324 w 6324324"/>
              <a:gd name="connsiteY0" fmla="*/ 0 h 6484375"/>
              <a:gd name="connsiteX1" fmla="*/ 6324324 w 6324324"/>
              <a:gd name="connsiteY1" fmla="*/ 6484375 h 6484375"/>
              <a:gd name="connsiteX2" fmla="*/ 0 w 6324324"/>
              <a:gd name="connsiteY2" fmla="*/ 6484375 h 6484375"/>
              <a:gd name="connsiteX3" fmla="*/ 55368 w 6324324"/>
              <a:gd name="connsiteY3" fmla="*/ 6410225 h 6484375"/>
              <a:gd name="connsiteX4" fmla="*/ 171923 w 6324324"/>
              <a:gd name="connsiteY4" fmla="*/ 6234659 h 6484375"/>
              <a:gd name="connsiteX5" fmla="*/ 1046379 w 6324324"/>
              <a:gd name="connsiteY5" fmla="*/ 3447498 h 6484375"/>
              <a:gd name="connsiteX6" fmla="*/ 1048064 w 6324324"/>
              <a:gd name="connsiteY6" fmla="*/ 3264591 h 6484375"/>
              <a:gd name="connsiteX7" fmla="*/ 3271547 w 6324324"/>
              <a:gd name="connsiteY7" fmla="*/ 3264591 h 6484375"/>
              <a:gd name="connsiteX8" fmla="*/ 3284487 w 6324324"/>
              <a:gd name="connsiteY8" fmla="*/ 2981459 h 6484375"/>
              <a:gd name="connsiteX9" fmla="*/ 6241731 w 6324324"/>
              <a:gd name="connsiteY9" fmla="*/ 4172 h 648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4324" h="6484375">
                <a:moveTo>
                  <a:pt x="6324324" y="0"/>
                </a:moveTo>
                <a:lnTo>
                  <a:pt x="6324324" y="6484375"/>
                </a:lnTo>
                <a:lnTo>
                  <a:pt x="0" y="6484375"/>
                </a:lnTo>
                <a:lnTo>
                  <a:pt x="55368" y="6410225"/>
                </a:lnTo>
                <a:cubicBezTo>
                  <a:pt x="108275" y="6337639"/>
                  <a:pt x="148130" y="6277443"/>
                  <a:pt x="171923" y="6234659"/>
                </a:cubicBezTo>
                <a:cubicBezTo>
                  <a:pt x="601983" y="5598076"/>
                  <a:pt x="1010368" y="4596081"/>
                  <a:pt x="1046379" y="3447498"/>
                </a:cubicBezTo>
                <a:lnTo>
                  <a:pt x="1048064" y="3264591"/>
                </a:lnTo>
                <a:lnTo>
                  <a:pt x="3271547" y="3264591"/>
                </a:lnTo>
                <a:lnTo>
                  <a:pt x="3284487" y="2981459"/>
                </a:lnTo>
                <a:cubicBezTo>
                  <a:pt x="3428649" y="1414606"/>
                  <a:pt x="4632239" y="178060"/>
                  <a:pt x="6241731" y="4172"/>
                </a:cubicBezTo>
                <a:close/>
              </a:path>
            </a:pathLst>
          </a:custGeom>
        </p:spPr>
        <p:txBody>
          <a:bodyPr wrap="square" tIns="1005840" anchor="ctr">
            <a:noAutofit/>
          </a:bodyPr>
          <a:lstStyle>
            <a:lvl1pPr marL="0" indent="0" algn="ctr">
              <a:buNone/>
              <a:defRPr/>
            </a:lvl1pPr>
          </a:lstStyle>
          <a:p>
            <a:r>
              <a:rPr lang="en-US"/>
              <a:t>Click icon to add picture</a:t>
            </a:r>
          </a:p>
        </p:txBody>
      </p:sp>
      <p:sp>
        <p:nvSpPr>
          <p:cNvPr id="5" name="Graphique 10" descr="Atos logo">
            <a:extLst>
              <a:ext uri="{FF2B5EF4-FFF2-40B4-BE49-F238E27FC236}">
                <a16:creationId xmlns:a16="http://schemas.microsoft.com/office/drawing/2014/main" id="{5177CB86-3FA2-3F10-DA09-1E5B601CC716}"/>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19588275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hapter 24">
    <p:bg>
      <p:bgPr>
        <a:solidFill>
          <a:schemeClr val="accent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A9624B-7CA8-3862-903A-A82256DBBBBC}"/>
              </a:ext>
              <a:ext uri="{C183D7F6-B498-43B3-948B-1728B52AA6E4}">
                <adec:decorative xmlns:adec="http://schemas.microsoft.com/office/drawing/2017/decorative" val="1"/>
              </a:ext>
            </a:extLst>
          </p:cNvPr>
          <p:cNvGrpSpPr/>
          <p:nvPr userDrawn="1"/>
        </p:nvGrpSpPr>
        <p:grpSpPr>
          <a:xfrm>
            <a:off x="1429878" y="-1"/>
            <a:ext cx="10762122" cy="6858001"/>
            <a:chOff x="1429878" y="-1"/>
            <a:chExt cx="10762122" cy="6858001"/>
          </a:xfrm>
        </p:grpSpPr>
        <p:pic>
          <p:nvPicPr>
            <p:cNvPr id="11" name="Graphic 10">
              <a:extLst>
                <a:ext uri="{FF2B5EF4-FFF2-40B4-BE49-F238E27FC236}">
                  <a16:creationId xmlns:a16="http://schemas.microsoft.com/office/drawing/2014/main" id="{FCA2C45D-183A-E4BD-5B37-C4F92624E5F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1483"/>
            <a:stretch/>
          </p:blipFill>
          <p:spPr>
            <a:xfrm rot="5400000" flipH="1">
              <a:off x="2569433" y="2503424"/>
              <a:ext cx="3215021" cy="5494132"/>
            </a:xfrm>
            <a:prstGeom prst="rect">
              <a:avLst/>
            </a:prstGeom>
          </p:spPr>
        </p:pic>
        <p:pic>
          <p:nvPicPr>
            <p:cNvPr id="12" name="Graphic 11">
              <a:extLst>
                <a:ext uri="{FF2B5EF4-FFF2-40B4-BE49-F238E27FC236}">
                  <a16:creationId xmlns:a16="http://schemas.microsoft.com/office/drawing/2014/main" id="{429828D6-E983-363B-8E10-817D072F1BC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3693" r="4116"/>
            <a:stretch/>
          </p:blipFill>
          <p:spPr>
            <a:xfrm>
              <a:off x="6924010" y="-1"/>
              <a:ext cx="5267990" cy="3642979"/>
            </a:xfrm>
            <a:prstGeom prst="rect">
              <a:avLst/>
            </a:prstGeom>
          </p:spPr>
        </p:pic>
      </p:grpSp>
      <p:sp>
        <p:nvSpPr>
          <p:cNvPr id="2" name="Title 4">
            <a:extLst>
              <a:ext uri="{FF2B5EF4-FFF2-40B4-BE49-F238E27FC236}">
                <a16:creationId xmlns:a16="http://schemas.microsoft.com/office/drawing/2014/main" id="{AC52500A-2159-443F-DFBE-722F1A82F152}"/>
              </a:ext>
            </a:extLst>
          </p:cNvPr>
          <p:cNvSpPr>
            <a:spLocks noGrp="1"/>
          </p:cNvSpPr>
          <p:nvPr>
            <p:ph type="title" hasCustomPrompt="1"/>
          </p:nvPr>
        </p:nvSpPr>
        <p:spPr>
          <a:xfrm>
            <a:off x="413247" y="1895312"/>
            <a:ext cx="6309360" cy="1645920"/>
          </a:xfrm>
        </p:spPr>
        <p:txBody>
          <a:bodyPr/>
          <a:lstStyle>
            <a:lvl1pPr>
              <a:spcAft>
                <a:spcPts val="300"/>
              </a:spcAft>
              <a:defRPr lang="en-US" sz="4800" kern="1200" dirty="0">
                <a:solidFill>
                  <a:schemeClr val="bg1"/>
                </a:solidFill>
                <a:latin typeface="+mj-lt"/>
                <a:ea typeface="+mn-ea"/>
                <a:cs typeface="+mn-cs"/>
              </a:defRPr>
            </a:lvl1pPr>
          </a:lstStyle>
          <a:p>
            <a:pPr lvl="0"/>
            <a:r>
              <a:rPr lang="en-US"/>
              <a:t>Chapter title</a:t>
            </a:r>
            <a:br>
              <a:rPr lang="en-US"/>
            </a:br>
            <a:r>
              <a:rPr lang="en-US"/>
              <a:t>two lines</a:t>
            </a:r>
          </a:p>
        </p:txBody>
      </p:sp>
      <p:sp>
        <p:nvSpPr>
          <p:cNvPr id="3" name="Text Placeholder 8">
            <a:extLst>
              <a:ext uri="{FF2B5EF4-FFF2-40B4-BE49-F238E27FC236}">
                <a16:creationId xmlns:a16="http://schemas.microsoft.com/office/drawing/2014/main" id="{F69298B7-8C01-593D-5DE8-5E97C2ED4816}"/>
              </a:ext>
            </a:extLst>
          </p:cNvPr>
          <p:cNvSpPr>
            <a:spLocks noGrp="1"/>
          </p:cNvSpPr>
          <p:nvPr>
            <p:ph type="body" sz="quarter" idx="14" hasCustomPrompt="1"/>
          </p:nvPr>
        </p:nvSpPr>
        <p:spPr>
          <a:xfrm>
            <a:off x="390098" y="389618"/>
            <a:ext cx="1466748"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bg1"/>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24</a:t>
            </a:r>
          </a:p>
        </p:txBody>
      </p:sp>
      <p:sp>
        <p:nvSpPr>
          <p:cNvPr id="26" name="Picture Placeholder 25">
            <a:extLst>
              <a:ext uri="{FF2B5EF4-FFF2-40B4-BE49-F238E27FC236}">
                <a16:creationId xmlns:a16="http://schemas.microsoft.com/office/drawing/2014/main" id="{CB715BD7-9AF7-BAB1-EA78-7AC575300DEC}"/>
              </a:ext>
              <a:ext uri="{C183D7F6-B498-43B3-948B-1728B52AA6E4}">
                <adec:decorative xmlns:adec="http://schemas.microsoft.com/office/drawing/2017/decorative" val="1"/>
              </a:ext>
            </a:extLst>
          </p:cNvPr>
          <p:cNvSpPr>
            <a:spLocks noGrp="1"/>
          </p:cNvSpPr>
          <p:nvPr>
            <p:ph type="pic" sz="quarter" idx="13"/>
          </p:nvPr>
        </p:nvSpPr>
        <p:spPr>
          <a:xfrm>
            <a:off x="5867676" y="373625"/>
            <a:ext cx="6324324" cy="6484375"/>
          </a:xfrm>
          <a:custGeom>
            <a:avLst/>
            <a:gdLst>
              <a:gd name="connsiteX0" fmla="*/ 6324324 w 6324324"/>
              <a:gd name="connsiteY0" fmla="*/ 0 h 6484375"/>
              <a:gd name="connsiteX1" fmla="*/ 6324324 w 6324324"/>
              <a:gd name="connsiteY1" fmla="*/ 6484375 h 6484375"/>
              <a:gd name="connsiteX2" fmla="*/ 0 w 6324324"/>
              <a:gd name="connsiteY2" fmla="*/ 6484375 h 6484375"/>
              <a:gd name="connsiteX3" fmla="*/ 55368 w 6324324"/>
              <a:gd name="connsiteY3" fmla="*/ 6410225 h 6484375"/>
              <a:gd name="connsiteX4" fmla="*/ 171923 w 6324324"/>
              <a:gd name="connsiteY4" fmla="*/ 6234659 h 6484375"/>
              <a:gd name="connsiteX5" fmla="*/ 1046379 w 6324324"/>
              <a:gd name="connsiteY5" fmla="*/ 3447498 h 6484375"/>
              <a:gd name="connsiteX6" fmla="*/ 1048064 w 6324324"/>
              <a:gd name="connsiteY6" fmla="*/ 3264591 h 6484375"/>
              <a:gd name="connsiteX7" fmla="*/ 3271547 w 6324324"/>
              <a:gd name="connsiteY7" fmla="*/ 3264591 h 6484375"/>
              <a:gd name="connsiteX8" fmla="*/ 3284487 w 6324324"/>
              <a:gd name="connsiteY8" fmla="*/ 2981459 h 6484375"/>
              <a:gd name="connsiteX9" fmla="*/ 6241731 w 6324324"/>
              <a:gd name="connsiteY9" fmla="*/ 4172 h 648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4324" h="6484375">
                <a:moveTo>
                  <a:pt x="6324324" y="0"/>
                </a:moveTo>
                <a:lnTo>
                  <a:pt x="6324324" y="6484375"/>
                </a:lnTo>
                <a:lnTo>
                  <a:pt x="0" y="6484375"/>
                </a:lnTo>
                <a:lnTo>
                  <a:pt x="55368" y="6410225"/>
                </a:lnTo>
                <a:cubicBezTo>
                  <a:pt x="108275" y="6337639"/>
                  <a:pt x="148130" y="6277443"/>
                  <a:pt x="171923" y="6234659"/>
                </a:cubicBezTo>
                <a:cubicBezTo>
                  <a:pt x="601983" y="5598076"/>
                  <a:pt x="1010368" y="4596081"/>
                  <a:pt x="1046379" y="3447498"/>
                </a:cubicBezTo>
                <a:lnTo>
                  <a:pt x="1048064" y="3264591"/>
                </a:lnTo>
                <a:lnTo>
                  <a:pt x="3271547" y="3264591"/>
                </a:lnTo>
                <a:lnTo>
                  <a:pt x="3284487" y="2981459"/>
                </a:lnTo>
                <a:cubicBezTo>
                  <a:pt x="3428649" y="1414606"/>
                  <a:pt x="4632239" y="178060"/>
                  <a:pt x="6241731" y="4172"/>
                </a:cubicBezTo>
                <a:close/>
              </a:path>
            </a:pathLst>
          </a:custGeom>
        </p:spPr>
        <p:txBody>
          <a:bodyPr wrap="square" tIns="1005840" anchor="ctr">
            <a:noAutofit/>
          </a:bodyPr>
          <a:lstStyle>
            <a:lvl1pPr marL="0" indent="0" algn="ctr">
              <a:buNone/>
              <a:defRPr>
                <a:solidFill>
                  <a:schemeClr val="bg1"/>
                </a:solidFill>
              </a:defRPr>
            </a:lvl1pPr>
          </a:lstStyle>
          <a:p>
            <a:r>
              <a:rPr lang="en-US"/>
              <a:t>Click icon to add picture</a:t>
            </a:r>
          </a:p>
        </p:txBody>
      </p:sp>
      <p:sp>
        <p:nvSpPr>
          <p:cNvPr id="5" name="Graphique 10" descr="Atos logo">
            <a:extLst>
              <a:ext uri="{FF2B5EF4-FFF2-40B4-BE49-F238E27FC236}">
                <a16:creationId xmlns:a16="http://schemas.microsoft.com/office/drawing/2014/main" id="{1587C7C0-A4E6-BF44-4AE5-2BD71887E2FD}"/>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1022595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9">
    <p:bg>
      <p:bgPr>
        <a:solidFill>
          <a:schemeClr val="accent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5EF951F-554C-3E85-1065-5922EBE82011}"/>
              </a:ext>
              <a:ext uri="{C183D7F6-B498-43B3-948B-1728B52AA6E4}">
                <adec:decorative xmlns:adec="http://schemas.microsoft.com/office/drawing/2017/decorative" val="1"/>
              </a:ext>
            </a:extLst>
          </p:cNvPr>
          <p:cNvGrpSpPr/>
          <p:nvPr userDrawn="1"/>
        </p:nvGrpSpPr>
        <p:grpSpPr>
          <a:xfrm>
            <a:off x="4200521" y="-2381"/>
            <a:ext cx="7991480" cy="6860381"/>
            <a:chOff x="4200521" y="-2381"/>
            <a:chExt cx="7991480" cy="6860381"/>
          </a:xfrm>
        </p:grpSpPr>
        <p:pic>
          <p:nvPicPr>
            <p:cNvPr id="3" name="Graphic 2">
              <a:extLst>
                <a:ext uri="{FF2B5EF4-FFF2-40B4-BE49-F238E27FC236}">
                  <a16:creationId xmlns:a16="http://schemas.microsoft.com/office/drawing/2014/main" id="{2300173F-419B-F629-50C7-9282A057EE4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406"/>
            <a:stretch>
              <a:fillRect/>
            </a:stretch>
          </p:blipFill>
          <p:spPr>
            <a:xfrm rot="16200000">
              <a:off x="4666295" y="3166109"/>
              <a:ext cx="3226117" cy="4157665"/>
            </a:xfrm>
            <a:custGeom>
              <a:avLst/>
              <a:gdLst>
                <a:gd name="connsiteX0" fmla="*/ 3226117 w 3226117"/>
                <a:gd name="connsiteY0" fmla="*/ 0 h 4157665"/>
                <a:gd name="connsiteX1" fmla="*/ 3226117 w 3226117"/>
                <a:gd name="connsiteY1" fmla="*/ 4157665 h 4157665"/>
                <a:gd name="connsiteX2" fmla="*/ 0 w 3226117"/>
                <a:gd name="connsiteY2" fmla="*/ 4157665 h 4157665"/>
                <a:gd name="connsiteX3" fmla="*/ 0 w 3226117"/>
                <a:gd name="connsiteY3" fmla="*/ 0 h 4157665"/>
              </a:gdLst>
              <a:ahLst/>
              <a:cxnLst>
                <a:cxn ang="0">
                  <a:pos x="connsiteX0" y="connsiteY0"/>
                </a:cxn>
                <a:cxn ang="0">
                  <a:pos x="connsiteX1" y="connsiteY1"/>
                </a:cxn>
                <a:cxn ang="0">
                  <a:pos x="connsiteX2" y="connsiteY2"/>
                </a:cxn>
                <a:cxn ang="0">
                  <a:pos x="connsiteX3" y="connsiteY3"/>
                </a:cxn>
              </a:cxnLst>
              <a:rect l="l" t="t" r="r" b="b"/>
              <a:pathLst>
                <a:path w="3226117" h="4157665">
                  <a:moveTo>
                    <a:pt x="3226117" y="0"/>
                  </a:moveTo>
                  <a:lnTo>
                    <a:pt x="3226117" y="4157665"/>
                  </a:lnTo>
                  <a:lnTo>
                    <a:pt x="0" y="4157665"/>
                  </a:lnTo>
                  <a:lnTo>
                    <a:pt x="0" y="0"/>
                  </a:lnTo>
                  <a:close/>
                </a:path>
              </a:pathLst>
            </a:custGeom>
          </p:spPr>
        </p:pic>
        <p:pic>
          <p:nvPicPr>
            <p:cNvPr id="5" name="Graphic 4">
              <a:extLst>
                <a:ext uri="{FF2B5EF4-FFF2-40B4-BE49-F238E27FC236}">
                  <a16:creationId xmlns:a16="http://schemas.microsoft.com/office/drawing/2014/main" id="{7D2D87CD-48DE-0B45-D9DF-C07C2409C0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789" t="12589"/>
            <a:stretch>
              <a:fillRect/>
            </a:stretch>
          </p:blipFill>
          <p:spPr>
            <a:xfrm flipH="1">
              <a:off x="8358186" y="-2381"/>
              <a:ext cx="3833815" cy="3634264"/>
            </a:xfrm>
            <a:custGeom>
              <a:avLst/>
              <a:gdLst>
                <a:gd name="connsiteX0" fmla="*/ 3833815 w 3833815"/>
                <a:gd name="connsiteY0" fmla="*/ 0 h 3634264"/>
                <a:gd name="connsiteX1" fmla="*/ 0 w 3833815"/>
                <a:gd name="connsiteY1" fmla="*/ 0 h 3634264"/>
                <a:gd name="connsiteX2" fmla="*/ 0 w 3833815"/>
                <a:gd name="connsiteY2" fmla="*/ 3634264 h 3634264"/>
                <a:gd name="connsiteX3" fmla="*/ 3833815 w 3833815"/>
                <a:gd name="connsiteY3" fmla="*/ 3634264 h 3634264"/>
              </a:gdLst>
              <a:ahLst/>
              <a:cxnLst>
                <a:cxn ang="0">
                  <a:pos x="connsiteX0" y="connsiteY0"/>
                </a:cxn>
                <a:cxn ang="0">
                  <a:pos x="connsiteX1" y="connsiteY1"/>
                </a:cxn>
                <a:cxn ang="0">
                  <a:pos x="connsiteX2" y="connsiteY2"/>
                </a:cxn>
                <a:cxn ang="0">
                  <a:pos x="connsiteX3" y="connsiteY3"/>
                </a:cxn>
              </a:cxnLst>
              <a:rect l="l" t="t" r="r" b="b"/>
              <a:pathLst>
                <a:path w="3833815" h="3634264">
                  <a:moveTo>
                    <a:pt x="3833815" y="0"/>
                  </a:moveTo>
                  <a:lnTo>
                    <a:pt x="0" y="0"/>
                  </a:lnTo>
                  <a:lnTo>
                    <a:pt x="0" y="3634264"/>
                  </a:lnTo>
                  <a:lnTo>
                    <a:pt x="3833815" y="3634264"/>
                  </a:lnTo>
                  <a:close/>
                </a:path>
              </a:pathLst>
            </a:custGeom>
          </p:spPr>
        </p:pic>
      </p:grpSp>
      <p:sp>
        <p:nvSpPr>
          <p:cNvPr id="10" name="Title 4">
            <a:extLst>
              <a:ext uri="{FF2B5EF4-FFF2-40B4-BE49-F238E27FC236}">
                <a16:creationId xmlns:a16="http://schemas.microsoft.com/office/drawing/2014/main" id="{A9E4E46B-8E80-22D6-A4AA-962991575ACA}"/>
              </a:ext>
            </a:extLst>
          </p:cNvPr>
          <p:cNvSpPr>
            <a:spLocks noGrp="1"/>
          </p:cNvSpPr>
          <p:nvPr>
            <p:ph type="title" hasCustomPrompt="1"/>
          </p:nvPr>
        </p:nvSpPr>
        <p:spPr>
          <a:xfrm>
            <a:off x="428625" y="530715"/>
            <a:ext cx="5303520" cy="1554480"/>
          </a:xfrm>
        </p:spPr>
        <p:txBody>
          <a:bodyPr anchor="b"/>
          <a:lstStyle>
            <a:lvl1pPr>
              <a:spcAft>
                <a:spcPts val="300"/>
              </a:spcAft>
              <a:defRPr lang="en-US" sz="4400" kern="1200" dirty="0">
                <a:solidFill>
                  <a:schemeClr val="bg1"/>
                </a:solidFill>
                <a:latin typeface="+mj-lt"/>
                <a:ea typeface="+mn-ea"/>
                <a:cs typeface="+mn-cs"/>
              </a:defRPr>
            </a:lvl1pPr>
          </a:lstStyle>
          <a:p>
            <a:r>
              <a:rPr lang="en-US"/>
              <a:t>Presentation title</a:t>
            </a:r>
          </a:p>
        </p:txBody>
      </p:sp>
      <p:sp>
        <p:nvSpPr>
          <p:cNvPr id="11" name="Text Placeholder 8">
            <a:extLst>
              <a:ext uri="{FF2B5EF4-FFF2-40B4-BE49-F238E27FC236}">
                <a16:creationId xmlns:a16="http://schemas.microsoft.com/office/drawing/2014/main" id="{B4B312D9-45D5-76C3-38DD-AA18B93BFBDB}"/>
              </a:ext>
            </a:extLst>
          </p:cNvPr>
          <p:cNvSpPr>
            <a:spLocks noGrp="1"/>
          </p:cNvSpPr>
          <p:nvPr>
            <p:ph type="body" sz="quarter" idx="13" hasCustomPrompt="1"/>
          </p:nvPr>
        </p:nvSpPr>
        <p:spPr>
          <a:xfrm>
            <a:off x="428625" y="2082422"/>
            <a:ext cx="5303520" cy="1216152"/>
          </a:xfrm>
        </p:spPr>
        <p:txBody>
          <a:bodyPr/>
          <a:lstStyle>
            <a:lvl1pPr marL="0" indent="0">
              <a:buNone/>
              <a:defRPr sz="3200">
                <a:solidFill>
                  <a:schemeClr val="accent3"/>
                </a:solidFill>
                <a:latin typeface="+mj-lt"/>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Subtitle</a:t>
            </a:r>
          </a:p>
        </p:txBody>
      </p:sp>
      <p:sp>
        <p:nvSpPr>
          <p:cNvPr id="12" name="Text Placeholder 9">
            <a:extLst>
              <a:ext uri="{FF2B5EF4-FFF2-40B4-BE49-F238E27FC236}">
                <a16:creationId xmlns:a16="http://schemas.microsoft.com/office/drawing/2014/main" id="{7D2D5D63-E8BA-926E-F60F-3C489D1CF733}"/>
              </a:ext>
            </a:extLst>
          </p:cNvPr>
          <p:cNvSpPr>
            <a:spLocks noGrp="1"/>
          </p:cNvSpPr>
          <p:nvPr>
            <p:ph type="body" sz="quarter" idx="15" hasCustomPrompt="1"/>
          </p:nvPr>
        </p:nvSpPr>
        <p:spPr>
          <a:xfrm>
            <a:off x="428625" y="4765675"/>
            <a:ext cx="3657600" cy="969264"/>
          </a:xfrm>
        </p:spPr>
        <p:txBody>
          <a:bodyPr/>
          <a:lstStyle>
            <a:lvl1pPr marL="0" indent="0">
              <a:buNone/>
              <a:defRPr lang="en-US" sz="1800" kern="1200" dirty="0">
                <a:solidFill>
                  <a:schemeClr val="bg1"/>
                </a:solidFill>
                <a:latin typeface="+mn-lt"/>
                <a:ea typeface="+mn-ea"/>
                <a:cs typeface="+mn-cs"/>
              </a:defRPr>
            </a:lvl1pPr>
          </a:lstStyle>
          <a:p>
            <a:pPr lvl="0"/>
            <a:r>
              <a:rPr lang="en-US"/>
              <a:t>Date</a:t>
            </a:r>
          </a:p>
        </p:txBody>
      </p:sp>
      <p:sp>
        <p:nvSpPr>
          <p:cNvPr id="4" name="Graphique 10" descr="Atos logo">
            <a:extLst>
              <a:ext uri="{FF2B5EF4-FFF2-40B4-BE49-F238E27FC236}">
                <a16:creationId xmlns:a16="http://schemas.microsoft.com/office/drawing/2014/main" id="{090DB5EA-F397-D75A-9B05-13145E2FB4AB}"/>
              </a:ext>
            </a:extLst>
          </p:cNvPr>
          <p:cNvSpPr>
            <a:spLocks noChangeAspect="1"/>
          </p:cNvSpPr>
          <p:nvPr userDrawn="1"/>
        </p:nvSpPr>
        <p:spPr>
          <a:xfrm>
            <a:off x="9848292" y="5921362"/>
            <a:ext cx="1920640" cy="587312"/>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6" name="Picture Placeholder 8">
            <a:extLst>
              <a:ext uri="{FF2B5EF4-FFF2-40B4-BE49-F238E27FC236}">
                <a16:creationId xmlns:a16="http://schemas.microsoft.com/office/drawing/2014/main" id="{21136FEB-67FD-1BA2-0C2E-719AB4E3BDA4}"/>
              </a:ext>
              <a:ext uri="{C183D7F6-B498-43B3-948B-1728B52AA6E4}">
                <adec:decorative xmlns:adec="http://schemas.microsoft.com/office/drawing/2017/decorative" val="1"/>
              </a:ext>
            </a:extLst>
          </p:cNvPr>
          <p:cNvSpPr>
            <a:spLocks noGrp="1" noChangeAspect="1"/>
          </p:cNvSpPr>
          <p:nvPr>
            <p:ph type="pic" sz="quarter" idx="11"/>
          </p:nvPr>
        </p:nvSpPr>
        <p:spPr>
          <a:xfrm>
            <a:off x="5881682" y="1155380"/>
            <a:ext cx="4953006" cy="4953006"/>
          </a:xfrm>
          <a:custGeom>
            <a:avLst/>
            <a:gdLst>
              <a:gd name="connsiteX0" fmla="*/ 2476503 w 4953006"/>
              <a:gd name="connsiteY0" fmla="*/ 0 h 4953006"/>
              <a:gd name="connsiteX1" fmla="*/ 4953006 w 4953006"/>
              <a:gd name="connsiteY1" fmla="*/ 2476503 h 4953006"/>
              <a:gd name="connsiteX2" fmla="*/ 2476503 w 4953006"/>
              <a:gd name="connsiteY2" fmla="*/ 4953006 h 4953006"/>
              <a:gd name="connsiteX3" fmla="*/ 0 w 4953006"/>
              <a:gd name="connsiteY3" fmla="*/ 2476503 h 4953006"/>
              <a:gd name="connsiteX4" fmla="*/ 2476503 w 4953006"/>
              <a:gd name="connsiteY4" fmla="*/ 0 h 4953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6" h="4953006">
                <a:moveTo>
                  <a:pt x="2476503" y="0"/>
                </a:moveTo>
                <a:cubicBezTo>
                  <a:pt x="3844238" y="0"/>
                  <a:pt x="4953006" y="1108768"/>
                  <a:pt x="4953006" y="2476503"/>
                </a:cubicBezTo>
                <a:cubicBezTo>
                  <a:pt x="4953006" y="3844238"/>
                  <a:pt x="3844238" y="4953006"/>
                  <a:pt x="2476503" y="4953006"/>
                </a:cubicBezTo>
                <a:cubicBezTo>
                  <a:pt x="1108768" y="4953006"/>
                  <a:pt x="0" y="3844238"/>
                  <a:pt x="0" y="2476503"/>
                </a:cubicBezTo>
                <a:cubicBezTo>
                  <a:pt x="0" y="1108768"/>
                  <a:pt x="1108768" y="0"/>
                  <a:pt x="2476503" y="0"/>
                </a:cubicBezTo>
                <a:close/>
              </a:path>
            </a:pathLst>
          </a:custGeom>
        </p:spPr>
        <p:txBody>
          <a:bodyPr wrap="square" tIns="822960" bIns="0" anchor="ctr">
            <a:noAutofit/>
          </a:bodyP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2917949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Chapter 25">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8AE79F0-AD6D-9389-65BB-181921FD98BF}"/>
              </a:ext>
              <a:ext uri="{C183D7F6-B498-43B3-948B-1728B52AA6E4}">
                <adec:decorative xmlns:adec="http://schemas.microsoft.com/office/drawing/2017/decorative" val="1"/>
              </a:ext>
            </a:extLst>
          </p:cNvPr>
          <p:cNvGrpSpPr/>
          <p:nvPr userDrawn="1"/>
        </p:nvGrpSpPr>
        <p:grpSpPr>
          <a:xfrm>
            <a:off x="0" y="0"/>
            <a:ext cx="6092952" cy="6858000"/>
            <a:chOff x="0" y="0"/>
            <a:chExt cx="6092952" cy="6858000"/>
          </a:xfrm>
        </p:grpSpPr>
        <p:sp>
          <p:nvSpPr>
            <p:cNvPr id="3" name="Rectangle 2">
              <a:extLst>
                <a:ext uri="{FF2B5EF4-FFF2-40B4-BE49-F238E27FC236}">
                  <a16:creationId xmlns:a16="http://schemas.microsoft.com/office/drawing/2014/main" id="{376404E5-A3DB-9111-AC43-23290E8CD97C}"/>
                </a:ext>
                <a:ext uri="{C183D7F6-B498-43B3-948B-1728B52AA6E4}">
                  <adec:decorative xmlns:adec="http://schemas.microsoft.com/office/drawing/2017/decorative" val="1"/>
                </a:ext>
              </a:extLst>
            </p:cNvPr>
            <p:cNvSpPr/>
            <p:nvPr userDrawn="1"/>
          </p:nvSpPr>
          <p:spPr>
            <a:xfrm>
              <a:off x="0" y="0"/>
              <a:ext cx="6092952"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3480883-7045-4B51-D5F2-F3092D2B129A}"/>
                </a:ext>
                <a:ext uri="{C183D7F6-B498-43B3-948B-1728B52AA6E4}">
                  <adec:decorative xmlns:adec="http://schemas.microsoft.com/office/drawing/2017/decorative" val="1"/>
                </a:ext>
              </a:extLst>
            </p:cNvPr>
            <p:cNvGrpSpPr/>
            <p:nvPr userDrawn="1"/>
          </p:nvGrpSpPr>
          <p:grpSpPr>
            <a:xfrm>
              <a:off x="428625" y="4310002"/>
              <a:ext cx="5300843" cy="1766948"/>
              <a:chOff x="428625" y="4310002"/>
              <a:chExt cx="5300843" cy="1766948"/>
            </a:xfrm>
          </p:grpSpPr>
          <p:pic>
            <p:nvPicPr>
              <p:cNvPr id="2" name="Graphic 1">
                <a:extLst>
                  <a:ext uri="{FF2B5EF4-FFF2-40B4-BE49-F238E27FC236}">
                    <a16:creationId xmlns:a16="http://schemas.microsoft.com/office/drawing/2014/main" id="{8FBCF81C-1DA3-24A3-8E55-9CA5BC839F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flipV="1">
                <a:off x="428625" y="4310002"/>
                <a:ext cx="1766948" cy="1766948"/>
              </a:xfrm>
              <a:prstGeom prst="rect">
                <a:avLst/>
              </a:prstGeom>
            </p:spPr>
          </p:pic>
          <p:pic>
            <p:nvPicPr>
              <p:cNvPr id="5" name="Graphic 4">
                <a:extLst>
                  <a:ext uri="{FF2B5EF4-FFF2-40B4-BE49-F238E27FC236}">
                    <a16:creationId xmlns:a16="http://schemas.microsoft.com/office/drawing/2014/main" id="{348E1E0A-264A-96FA-176D-13C5C385108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flipV="1">
                <a:off x="2195573" y="4310002"/>
                <a:ext cx="1766948" cy="1766948"/>
              </a:xfrm>
              <a:prstGeom prst="rect">
                <a:avLst/>
              </a:prstGeom>
            </p:spPr>
          </p:pic>
          <p:pic>
            <p:nvPicPr>
              <p:cNvPr id="6" name="Graphic 5">
                <a:extLst>
                  <a:ext uri="{FF2B5EF4-FFF2-40B4-BE49-F238E27FC236}">
                    <a16:creationId xmlns:a16="http://schemas.microsoft.com/office/drawing/2014/main" id="{292A2FD9-20D2-8E7B-5993-E564C217E7C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flipV="1">
                <a:off x="3962520" y="4310002"/>
                <a:ext cx="1766948" cy="1766948"/>
              </a:xfrm>
              <a:prstGeom prst="rect">
                <a:avLst/>
              </a:prstGeom>
            </p:spPr>
          </p:pic>
        </p:grpSp>
      </p:grpSp>
      <p:sp>
        <p:nvSpPr>
          <p:cNvPr id="4" name="Title 4">
            <a:extLst>
              <a:ext uri="{FF2B5EF4-FFF2-40B4-BE49-F238E27FC236}">
                <a16:creationId xmlns:a16="http://schemas.microsoft.com/office/drawing/2014/main" id="{0567AF7A-4C14-837A-83E7-6300B72CB6B5}"/>
              </a:ext>
            </a:extLst>
          </p:cNvPr>
          <p:cNvSpPr>
            <a:spLocks noGrp="1"/>
          </p:cNvSpPr>
          <p:nvPr>
            <p:ph type="title" hasCustomPrompt="1"/>
          </p:nvPr>
        </p:nvSpPr>
        <p:spPr>
          <a:xfrm>
            <a:off x="413247" y="1895312"/>
            <a:ext cx="5486400" cy="1645920"/>
          </a:xfrm>
        </p:spPr>
        <p:txBody>
          <a:bodyPr/>
          <a:lstStyle>
            <a:lvl1pPr>
              <a:spcAft>
                <a:spcPts val="300"/>
              </a:spcAft>
              <a:defRPr lang="en-US" sz="4800" kern="1200" dirty="0">
                <a:solidFill>
                  <a:schemeClr val="accent3"/>
                </a:solidFill>
                <a:latin typeface="+mj-lt"/>
                <a:ea typeface="+mn-ea"/>
                <a:cs typeface="+mn-cs"/>
              </a:defRPr>
            </a:lvl1pPr>
          </a:lstStyle>
          <a:p>
            <a:pPr lvl="0"/>
            <a:r>
              <a:rPr lang="en-US"/>
              <a:t>Chapter title</a:t>
            </a:r>
            <a:br>
              <a:rPr lang="en-US"/>
            </a:br>
            <a:r>
              <a:rPr lang="en-US"/>
              <a:t>two lines</a:t>
            </a:r>
          </a:p>
        </p:txBody>
      </p:sp>
      <p:sp>
        <p:nvSpPr>
          <p:cNvPr id="10" name="Text Placeholder 8">
            <a:extLst>
              <a:ext uri="{FF2B5EF4-FFF2-40B4-BE49-F238E27FC236}">
                <a16:creationId xmlns:a16="http://schemas.microsoft.com/office/drawing/2014/main" id="{E6A433C3-3331-53B1-492C-AC6E515968BF}"/>
              </a:ext>
            </a:extLst>
          </p:cNvPr>
          <p:cNvSpPr>
            <a:spLocks noGrp="1"/>
          </p:cNvSpPr>
          <p:nvPr>
            <p:ph type="body" sz="quarter" idx="14" hasCustomPrompt="1"/>
          </p:nvPr>
        </p:nvSpPr>
        <p:spPr>
          <a:xfrm>
            <a:off x="390098" y="389618"/>
            <a:ext cx="1423467"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accent3"/>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25</a:t>
            </a:r>
          </a:p>
        </p:txBody>
      </p:sp>
      <p:sp>
        <p:nvSpPr>
          <p:cNvPr id="7" name="Picture Placeholder 6">
            <a:extLst>
              <a:ext uri="{FF2B5EF4-FFF2-40B4-BE49-F238E27FC236}">
                <a16:creationId xmlns:a16="http://schemas.microsoft.com/office/drawing/2014/main" id="{8A5AEFA2-DD77-7344-3047-A0816989267B}"/>
              </a:ext>
              <a:ext uri="{C183D7F6-B498-43B3-948B-1728B52AA6E4}">
                <adec:decorative xmlns:adec="http://schemas.microsoft.com/office/drawing/2017/decorative" val="1"/>
              </a:ext>
            </a:extLst>
          </p:cNvPr>
          <p:cNvSpPr>
            <a:spLocks noGrp="1"/>
          </p:cNvSpPr>
          <p:nvPr>
            <p:ph type="pic" sz="quarter" idx="11"/>
          </p:nvPr>
        </p:nvSpPr>
        <p:spPr>
          <a:xfrm>
            <a:off x="6092952" y="0"/>
            <a:ext cx="6099048" cy="6858000"/>
          </a:xfrm>
        </p:spPr>
        <p:txBody>
          <a:bodyPr tIns="822960" bIns="0" anchor="ctr"/>
          <a:lstStyle>
            <a:lvl1pPr marL="0" indent="0" algn="ctr">
              <a:buNone/>
              <a:defRPr>
                <a:solidFill>
                  <a:schemeClr val="accent3"/>
                </a:solidFill>
              </a:defRPr>
            </a:lvl1pPr>
          </a:lstStyle>
          <a:p>
            <a:r>
              <a:rPr lang="en-US"/>
              <a:t>Click icon to add picture</a:t>
            </a:r>
          </a:p>
        </p:txBody>
      </p:sp>
      <p:sp>
        <p:nvSpPr>
          <p:cNvPr id="11" name="Graphique 10" descr="Atos logo">
            <a:extLst>
              <a:ext uri="{FF2B5EF4-FFF2-40B4-BE49-F238E27FC236}">
                <a16:creationId xmlns:a16="http://schemas.microsoft.com/office/drawing/2014/main" id="{D1212317-83E1-68D2-2200-9D784B9C8599}"/>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28732768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Chapter 26">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11EFBFF-EB73-649E-3786-A726573022E4}"/>
              </a:ext>
              <a:ext uri="{C183D7F6-B498-43B3-948B-1728B52AA6E4}">
                <adec:decorative xmlns:adec="http://schemas.microsoft.com/office/drawing/2017/decorative" val="1"/>
              </a:ext>
            </a:extLst>
          </p:cNvPr>
          <p:cNvGrpSpPr/>
          <p:nvPr userDrawn="1"/>
        </p:nvGrpSpPr>
        <p:grpSpPr>
          <a:xfrm>
            <a:off x="0" y="0"/>
            <a:ext cx="6092952" cy="6858000"/>
            <a:chOff x="0" y="0"/>
            <a:chExt cx="6092952" cy="6858000"/>
          </a:xfrm>
        </p:grpSpPr>
        <p:sp>
          <p:nvSpPr>
            <p:cNvPr id="3" name="Rectangle 2">
              <a:extLst>
                <a:ext uri="{FF2B5EF4-FFF2-40B4-BE49-F238E27FC236}">
                  <a16:creationId xmlns:a16="http://schemas.microsoft.com/office/drawing/2014/main" id="{376404E5-A3DB-9111-AC43-23290E8CD97C}"/>
                </a:ext>
                <a:ext uri="{C183D7F6-B498-43B3-948B-1728B52AA6E4}">
                  <adec:decorative xmlns:adec="http://schemas.microsoft.com/office/drawing/2017/decorative" val="1"/>
                </a:ext>
              </a:extLst>
            </p:cNvPr>
            <p:cNvSpPr/>
            <p:nvPr userDrawn="1"/>
          </p:nvSpPr>
          <p:spPr>
            <a:xfrm>
              <a:off x="0" y="0"/>
              <a:ext cx="6092952"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3480883-7045-4B51-D5F2-F3092D2B129A}"/>
                </a:ext>
                <a:ext uri="{C183D7F6-B498-43B3-948B-1728B52AA6E4}">
                  <adec:decorative xmlns:adec="http://schemas.microsoft.com/office/drawing/2017/decorative" val="1"/>
                </a:ext>
              </a:extLst>
            </p:cNvPr>
            <p:cNvGrpSpPr/>
            <p:nvPr userDrawn="1"/>
          </p:nvGrpSpPr>
          <p:grpSpPr>
            <a:xfrm>
              <a:off x="428625" y="4310002"/>
              <a:ext cx="5300843" cy="1766948"/>
              <a:chOff x="428625" y="4310002"/>
              <a:chExt cx="5300843" cy="1766948"/>
            </a:xfrm>
          </p:grpSpPr>
          <p:pic>
            <p:nvPicPr>
              <p:cNvPr id="2" name="Graphic 1">
                <a:extLst>
                  <a:ext uri="{FF2B5EF4-FFF2-40B4-BE49-F238E27FC236}">
                    <a16:creationId xmlns:a16="http://schemas.microsoft.com/office/drawing/2014/main" id="{8FBCF81C-1DA3-24A3-8E55-9CA5BC839F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flipV="1">
                <a:off x="428625" y="4310002"/>
                <a:ext cx="1766948" cy="1766948"/>
              </a:xfrm>
              <a:prstGeom prst="rect">
                <a:avLst/>
              </a:prstGeom>
            </p:spPr>
          </p:pic>
          <p:pic>
            <p:nvPicPr>
              <p:cNvPr id="5" name="Graphic 4">
                <a:extLst>
                  <a:ext uri="{FF2B5EF4-FFF2-40B4-BE49-F238E27FC236}">
                    <a16:creationId xmlns:a16="http://schemas.microsoft.com/office/drawing/2014/main" id="{348E1E0A-264A-96FA-176D-13C5C385108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flipV="1">
                <a:off x="2195573" y="4310002"/>
                <a:ext cx="1766948" cy="1766948"/>
              </a:xfrm>
              <a:prstGeom prst="rect">
                <a:avLst/>
              </a:prstGeom>
            </p:spPr>
          </p:pic>
          <p:pic>
            <p:nvPicPr>
              <p:cNvPr id="6" name="Graphic 5">
                <a:extLst>
                  <a:ext uri="{FF2B5EF4-FFF2-40B4-BE49-F238E27FC236}">
                    <a16:creationId xmlns:a16="http://schemas.microsoft.com/office/drawing/2014/main" id="{292A2FD9-20D2-8E7B-5993-E564C217E7C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flipV="1">
                <a:off x="3962520" y="4310002"/>
                <a:ext cx="1766948" cy="1766948"/>
              </a:xfrm>
              <a:prstGeom prst="rect">
                <a:avLst/>
              </a:prstGeom>
            </p:spPr>
          </p:pic>
        </p:grpSp>
      </p:grpSp>
      <p:sp>
        <p:nvSpPr>
          <p:cNvPr id="8" name="Title 4">
            <a:extLst>
              <a:ext uri="{FF2B5EF4-FFF2-40B4-BE49-F238E27FC236}">
                <a16:creationId xmlns:a16="http://schemas.microsoft.com/office/drawing/2014/main" id="{73BDDB38-C023-ECFB-7FA7-3D196CAD18C4}"/>
              </a:ext>
            </a:extLst>
          </p:cNvPr>
          <p:cNvSpPr>
            <a:spLocks noGrp="1"/>
          </p:cNvSpPr>
          <p:nvPr>
            <p:ph type="title" hasCustomPrompt="1"/>
          </p:nvPr>
        </p:nvSpPr>
        <p:spPr>
          <a:xfrm>
            <a:off x="413247" y="1895312"/>
            <a:ext cx="5486400" cy="1645920"/>
          </a:xfrm>
        </p:spPr>
        <p:txBody>
          <a:bodyPr/>
          <a:lstStyle>
            <a:lvl1pPr>
              <a:spcAft>
                <a:spcPts val="300"/>
              </a:spcAft>
              <a:defRPr lang="en-US" sz="4800" kern="1200" dirty="0">
                <a:solidFill>
                  <a:schemeClr val="bg1"/>
                </a:solidFill>
                <a:latin typeface="+mj-lt"/>
                <a:ea typeface="+mn-ea"/>
                <a:cs typeface="+mn-cs"/>
              </a:defRPr>
            </a:lvl1pPr>
          </a:lstStyle>
          <a:p>
            <a:pPr lvl="0"/>
            <a:r>
              <a:rPr lang="en-US"/>
              <a:t>Chapter title</a:t>
            </a:r>
            <a:br>
              <a:rPr lang="en-US"/>
            </a:br>
            <a:r>
              <a:rPr lang="en-US"/>
              <a:t>two lines</a:t>
            </a:r>
          </a:p>
        </p:txBody>
      </p:sp>
      <p:sp>
        <p:nvSpPr>
          <p:cNvPr id="10" name="Text Placeholder 8">
            <a:extLst>
              <a:ext uri="{FF2B5EF4-FFF2-40B4-BE49-F238E27FC236}">
                <a16:creationId xmlns:a16="http://schemas.microsoft.com/office/drawing/2014/main" id="{6CC28F0A-14CE-5EE9-604D-DA2FAECF53D6}"/>
              </a:ext>
            </a:extLst>
          </p:cNvPr>
          <p:cNvSpPr>
            <a:spLocks noGrp="1"/>
          </p:cNvSpPr>
          <p:nvPr>
            <p:ph type="body" sz="quarter" idx="14" hasCustomPrompt="1"/>
          </p:nvPr>
        </p:nvSpPr>
        <p:spPr>
          <a:xfrm>
            <a:off x="390098" y="389618"/>
            <a:ext cx="1445909"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bg1"/>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26</a:t>
            </a:r>
          </a:p>
        </p:txBody>
      </p:sp>
      <p:sp>
        <p:nvSpPr>
          <p:cNvPr id="7" name="Picture Placeholder 6">
            <a:extLst>
              <a:ext uri="{FF2B5EF4-FFF2-40B4-BE49-F238E27FC236}">
                <a16:creationId xmlns:a16="http://schemas.microsoft.com/office/drawing/2014/main" id="{8A5AEFA2-DD77-7344-3047-A0816989267B}"/>
              </a:ext>
              <a:ext uri="{C183D7F6-B498-43B3-948B-1728B52AA6E4}">
                <adec:decorative xmlns:adec="http://schemas.microsoft.com/office/drawing/2017/decorative" val="1"/>
              </a:ext>
            </a:extLst>
          </p:cNvPr>
          <p:cNvSpPr>
            <a:spLocks noGrp="1"/>
          </p:cNvSpPr>
          <p:nvPr>
            <p:ph type="pic" sz="quarter" idx="11"/>
          </p:nvPr>
        </p:nvSpPr>
        <p:spPr>
          <a:xfrm>
            <a:off x="6092952" y="0"/>
            <a:ext cx="6099048" cy="6858000"/>
          </a:xfrm>
        </p:spPr>
        <p:txBody>
          <a:bodyPr tIns="822960" bIns="0" anchor="ctr"/>
          <a:lstStyle>
            <a:lvl1pPr marL="0" indent="0" algn="ctr">
              <a:buNone/>
              <a:defRPr>
                <a:solidFill>
                  <a:schemeClr val="accent3"/>
                </a:solidFill>
              </a:defRPr>
            </a:lvl1pPr>
          </a:lstStyle>
          <a:p>
            <a:r>
              <a:rPr lang="en-US"/>
              <a:t>Click icon to add picture</a:t>
            </a:r>
          </a:p>
        </p:txBody>
      </p:sp>
      <p:sp>
        <p:nvSpPr>
          <p:cNvPr id="11" name="Graphique 10" descr="Atos logo">
            <a:extLst>
              <a:ext uri="{FF2B5EF4-FFF2-40B4-BE49-F238E27FC236}">
                <a16:creationId xmlns:a16="http://schemas.microsoft.com/office/drawing/2014/main" id="{739B335D-A0EE-42A2-8A84-B0F336795D77}"/>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13374884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Chapter 27">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DA772B0-BE10-8466-ED2D-81966C69A9FF}"/>
              </a:ext>
              <a:ext uri="{C183D7F6-B498-43B3-948B-1728B52AA6E4}">
                <adec:decorative xmlns:adec="http://schemas.microsoft.com/office/drawing/2017/decorative" val="1"/>
              </a:ext>
            </a:extLst>
          </p:cNvPr>
          <p:cNvGrpSpPr/>
          <p:nvPr userDrawn="1"/>
        </p:nvGrpSpPr>
        <p:grpSpPr>
          <a:xfrm>
            <a:off x="0" y="0"/>
            <a:ext cx="6092952" cy="6858000"/>
            <a:chOff x="0" y="0"/>
            <a:chExt cx="6092952" cy="6858000"/>
          </a:xfrm>
        </p:grpSpPr>
        <p:sp>
          <p:nvSpPr>
            <p:cNvPr id="3" name="Rectangle 2">
              <a:extLst>
                <a:ext uri="{FF2B5EF4-FFF2-40B4-BE49-F238E27FC236}">
                  <a16:creationId xmlns:a16="http://schemas.microsoft.com/office/drawing/2014/main" id="{376404E5-A3DB-9111-AC43-23290E8CD97C}"/>
                </a:ext>
                <a:ext uri="{C183D7F6-B498-43B3-948B-1728B52AA6E4}">
                  <adec:decorative xmlns:adec="http://schemas.microsoft.com/office/drawing/2017/decorative" val="1"/>
                </a:ext>
              </a:extLst>
            </p:cNvPr>
            <p:cNvSpPr/>
            <p:nvPr userDrawn="1"/>
          </p:nvSpPr>
          <p:spPr>
            <a:xfrm>
              <a:off x="0" y="0"/>
              <a:ext cx="6092952"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3480883-7045-4B51-D5F2-F3092D2B129A}"/>
                </a:ext>
                <a:ext uri="{C183D7F6-B498-43B3-948B-1728B52AA6E4}">
                  <adec:decorative xmlns:adec="http://schemas.microsoft.com/office/drawing/2017/decorative" val="1"/>
                </a:ext>
              </a:extLst>
            </p:cNvPr>
            <p:cNvGrpSpPr/>
            <p:nvPr userDrawn="1"/>
          </p:nvGrpSpPr>
          <p:grpSpPr>
            <a:xfrm>
              <a:off x="428625" y="4310002"/>
              <a:ext cx="5300843" cy="1766948"/>
              <a:chOff x="428625" y="4310002"/>
              <a:chExt cx="5300843" cy="1766948"/>
            </a:xfrm>
          </p:grpSpPr>
          <p:pic>
            <p:nvPicPr>
              <p:cNvPr id="2" name="Graphic 1">
                <a:extLst>
                  <a:ext uri="{FF2B5EF4-FFF2-40B4-BE49-F238E27FC236}">
                    <a16:creationId xmlns:a16="http://schemas.microsoft.com/office/drawing/2014/main" id="{8FBCF81C-1DA3-24A3-8E55-9CA5BC839F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flipV="1">
                <a:off x="428625" y="4310002"/>
                <a:ext cx="1766948" cy="1766948"/>
              </a:xfrm>
              <a:prstGeom prst="rect">
                <a:avLst/>
              </a:prstGeom>
            </p:spPr>
          </p:pic>
          <p:pic>
            <p:nvPicPr>
              <p:cNvPr id="5" name="Graphic 4">
                <a:extLst>
                  <a:ext uri="{FF2B5EF4-FFF2-40B4-BE49-F238E27FC236}">
                    <a16:creationId xmlns:a16="http://schemas.microsoft.com/office/drawing/2014/main" id="{348E1E0A-264A-96FA-176D-13C5C385108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flipV="1">
                <a:off x="2195573" y="4310002"/>
                <a:ext cx="1766948" cy="1766948"/>
              </a:xfrm>
              <a:prstGeom prst="rect">
                <a:avLst/>
              </a:prstGeom>
            </p:spPr>
          </p:pic>
          <p:pic>
            <p:nvPicPr>
              <p:cNvPr id="6" name="Graphic 5">
                <a:extLst>
                  <a:ext uri="{FF2B5EF4-FFF2-40B4-BE49-F238E27FC236}">
                    <a16:creationId xmlns:a16="http://schemas.microsoft.com/office/drawing/2014/main" id="{292A2FD9-20D2-8E7B-5993-E564C217E7C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flipV="1">
                <a:off x="3962520" y="4310002"/>
                <a:ext cx="1766948" cy="1766948"/>
              </a:xfrm>
              <a:prstGeom prst="rect">
                <a:avLst/>
              </a:prstGeom>
            </p:spPr>
          </p:pic>
        </p:grpSp>
      </p:grpSp>
      <p:sp>
        <p:nvSpPr>
          <p:cNvPr id="8" name="Title 4">
            <a:extLst>
              <a:ext uri="{FF2B5EF4-FFF2-40B4-BE49-F238E27FC236}">
                <a16:creationId xmlns:a16="http://schemas.microsoft.com/office/drawing/2014/main" id="{F9A84E36-6C4D-EC23-D9DC-E47C3F54FC28}"/>
              </a:ext>
            </a:extLst>
          </p:cNvPr>
          <p:cNvSpPr>
            <a:spLocks noGrp="1"/>
          </p:cNvSpPr>
          <p:nvPr>
            <p:ph type="title" hasCustomPrompt="1"/>
          </p:nvPr>
        </p:nvSpPr>
        <p:spPr>
          <a:xfrm>
            <a:off x="413247" y="1895312"/>
            <a:ext cx="5486400" cy="1645920"/>
          </a:xfrm>
        </p:spPr>
        <p:txBody>
          <a:bodyPr/>
          <a:lstStyle>
            <a:lvl1pPr>
              <a:spcAft>
                <a:spcPts val="300"/>
              </a:spcAft>
              <a:defRPr lang="en-US" sz="4800" kern="1200" dirty="0">
                <a:solidFill>
                  <a:schemeClr val="bg1"/>
                </a:solidFill>
                <a:latin typeface="+mj-lt"/>
                <a:ea typeface="+mn-ea"/>
                <a:cs typeface="+mn-cs"/>
              </a:defRPr>
            </a:lvl1pPr>
          </a:lstStyle>
          <a:p>
            <a:pPr lvl="0"/>
            <a:r>
              <a:rPr lang="en-US"/>
              <a:t>Chapter title</a:t>
            </a:r>
            <a:br>
              <a:rPr lang="en-US"/>
            </a:br>
            <a:r>
              <a:rPr lang="en-US"/>
              <a:t>two lines</a:t>
            </a:r>
          </a:p>
        </p:txBody>
      </p:sp>
      <p:sp>
        <p:nvSpPr>
          <p:cNvPr id="10" name="Text Placeholder 8">
            <a:extLst>
              <a:ext uri="{FF2B5EF4-FFF2-40B4-BE49-F238E27FC236}">
                <a16:creationId xmlns:a16="http://schemas.microsoft.com/office/drawing/2014/main" id="{3825B835-CA3B-65BD-649E-D3BFFA9A1C2E}"/>
              </a:ext>
            </a:extLst>
          </p:cNvPr>
          <p:cNvSpPr>
            <a:spLocks noGrp="1"/>
          </p:cNvSpPr>
          <p:nvPr>
            <p:ph type="body" sz="quarter" idx="14" hasCustomPrompt="1"/>
          </p:nvPr>
        </p:nvSpPr>
        <p:spPr>
          <a:xfrm>
            <a:off x="390098" y="389618"/>
            <a:ext cx="1346522"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bg1"/>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27</a:t>
            </a:r>
          </a:p>
        </p:txBody>
      </p:sp>
      <p:sp>
        <p:nvSpPr>
          <p:cNvPr id="7" name="Picture Placeholder 6">
            <a:extLst>
              <a:ext uri="{FF2B5EF4-FFF2-40B4-BE49-F238E27FC236}">
                <a16:creationId xmlns:a16="http://schemas.microsoft.com/office/drawing/2014/main" id="{8A5AEFA2-DD77-7344-3047-A0816989267B}"/>
              </a:ext>
              <a:ext uri="{C183D7F6-B498-43B3-948B-1728B52AA6E4}">
                <adec:decorative xmlns:adec="http://schemas.microsoft.com/office/drawing/2017/decorative" val="1"/>
              </a:ext>
            </a:extLst>
          </p:cNvPr>
          <p:cNvSpPr>
            <a:spLocks noGrp="1"/>
          </p:cNvSpPr>
          <p:nvPr>
            <p:ph type="pic" sz="quarter" idx="11"/>
          </p:nvPr>
        </p:nvSpPr>
        <p:spPr>
          <a:xfrm>
            <a:off x="6092952" y="0"/>
            <a:ext cx="6099048" cy="6858000"/>
          </a:xfrm>
        </p:spPr>
        <p:txBody>
          <a:bodyPr tIns="822960" bIns="0" anchor="ctr"/>
          <a:lstStyle>
            <a:lvl1pPr marL="0" indent="0" algn="ctr">
              <a:buNone/>
              <a:defRPr>
                <a:solidFill>
                  <a:schemeClr val="accent3"/>
                </a:solidFill>
              </a:defRPr>
            </a:lvl1pPr>
          </a:lstStyle>
          <a:p>
            <a:r>
              <a:rPr lang="en-US"/>
              <a:t>Click icon to add picture</a:t>
            </a:r>
          </a:p>
        </p:txBody>
      </p:sp>
      <p:sp>
        <p:nvSpPr>
          <p:cNvPr id="11" name="Graphique 10" descr="Atos logo">
            <a:extLst>
              <a:ext uri="{FF2B5EF4-FFF2-40B4-BE49-F238E27FC236}">
                <a16:creationId xmlns:a16="http://schemas.microsoft.com/office/drawing/2014/main" id="{0436BE75-AACC-CC4C-0E2E-8C4B10FFF1B1}"/>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177539241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Chapter 28">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51CEFB8-B563-770D-9D99-8C9E8DD0FF79}"/>
              </a:ext>
              <a:ext uri="{C183D7F6-B498-43B3-948B-1728B52AA6E4}">
                <adec:decorative xmlns:adec="http://schemas.microsoft.com/office/drawing/2017/decorative" val="1"/>
              </a:ext>
            </a:extLst>
          </p:cNvPr>
          <p:cNvGrpSpPr/>
          <p:nvPr userDrawn="1"/>
        </p:nvGrpSpPr>
        <p:grpSpPr>
          <a:xfrm>
            <a:off x="6099048" y="0"/>
            <a:ext cx="6092952" cy="6858000"/>
            <a:chOff x="6099048" y="0"/>
            <a:chExt cx="6092952" cy="6858000"/>
          </a:xfrm>
        </p:grpSpPr>
        <p:sp>
          <p:nvSpPr>
            <p:cNvPr id="3" name="Rectangle 2">
              <a:extLst>
                <a:ext uri="{FF2B5EF4-FFF2-40B4-BE49-F238E27FC236}">
                  <a16:creationId xmlns:a16="http://schemas.microsoft.com/office/drawing/2014/main" id="{376404E5-A3DB-9111-AC43-23290E8CD97C}"/>
                </a:ext>
                <a:ext uri="{C183D7F6-B498-43B3-948B-1728B52AA6E4}">
                  <adec:decorative xmlns:adec="http://schemas.microsoft.com/office/drawing/2017/decorative" val="1"/>
                </a:ext>
              </a:extLst>
            </p:cNvPr>
            <p:cNvSpPr/>
            <p:nvPr userDrawn="1"/>
          </p:nvSpPr>
          <p:spPr>
            <a:xfrm>
              <a:off x="6099048" y="0"/>
              <a:ext cx="6092952"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3480883-7045-4B51-D5F2-F3092D2B129A}"/>
                </a:ext>
                <a:ext uri="{C183D7F6-B498-43B3-948B-1728B52AA6E4}">
                  <adec:decorative xmlns:adec="http://schemas.microsoft.com/office/drawing/2017/decorative" val="1"/>
                </a:ext>
              </a:extLst>
            </p:cNvPr>
            <p:cNvGrpSpPr/>
            <p:nvPr userDrawn="1"/>
          </p:nvGrpSpPr>
          <p:grpSpPr>
            <a:xfrm flipV="1">
              <a:off x="6465707" y="315444"/>
              <a:ext cx="5300843" cy="1766948"/>
              <a:chOff x="428625" y="4310002"/>
              <a:chExt cx="5300843" cy="1766948"/>
            </a:xfrm>
          </p:grpSpPr>
          <p:pic>
            <p:nvPicPr>
              <p:cNvPr id="2" name="Graphic 1">
                <a:extLst>
                  <a:ext uri="{FF2B5EF4-FFF2-40B4-BE49-F238E27FC236}">
                    <a16:creationId xmlns:a16="http://schemas.microsoft.com/office/drawing/2014/main" id="{8FBCF81C-1DA3-24A3-8E55-9CA5BC839F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flipV="1">
                <a:off x="428625" y="4310002"/>
                <a:ext cx="1766948" cy="1766948"/>
              </a:xfrm>
              <a:prstGeom prst="rect">
                <a:avLst/>
              </a:prstGeom>
            </p:spPr>
          </p:pic>
          <p:pic>
            <p:nvPicPr>
              <p:cNvPr id="5" name="Graphic 4">
                <a:extLst>
                  <a:ext uri="{FF2B5EF4-FFF2-40B4-BE49-F238E27FC236}">
                    <a16:creationId xmlns:a16="http://schemas.microsoft.com/office/drawing/2014/main" id="{348E1E0A-264A-96FA-176D-13C5C385108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flipV="1">
                <a:off x="2195573" y="4310002"/>
                <a:ext cx="1766948" cy="1766948"/>
              </a:xfrm>
              <a:prstGeom prst="rect">
                <a:avLst/>
              </a:prstGeom>
            </p:spPr>
          </p:pic>
          <p:pic>
            <p:nvPicPr>
              <p:cNvPr id="6" name="Graphic 5">
                <a:extLst>
                  <a:ext uri="{FF2B5EF4-FFF2-40B4-BE49-F238E27FC236}">
                    <a16:creationId xmlns:a16="http://schemas.microsoft.com/office/drawing/2014/main" id="{292A2FD9-20D2-8E7B-5993-E564C217E7C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flipV="1">
                <a:off x="3962520" y="4310002"/>
                <a:ext cx="1766948" cy="1766948"/>
              </a:xfrm>
              <a:prstGeom prst="rect">
                <a:avLst/>
              </a:prstGeom>
            </p:spPr>
          </p:pic>
        </p:grpSp>
      </p:grpSp>
      <p:sp>
        <p:nvSpPr>
          <p:cNvPr id="10" name="Title 4">
            <a:extLst>
              <a:ext uri="{FF2B5EF4-FFF2-40B4-BE49-F238E27FC236}">
                <a16:creationId xmlns:a16="http://schemas.microsoft.com/office/drawing/2014/main" id="{AC9242F1-43B4-A76C-349C-F7B1071DD0C4}"/>
              </a:ext>
            </a:extLst>
          </p:cNvPr>
          <p:cNvSpPr>
            <a:spLocks noGrp="1"/>
          </p:cNvSpPr>
          <p:nvPr>
            <p:ph type="title" hasCustomPrompt="1"/>
          </p:nvPr>
        </p:nvSpPr>
        <p:spPr>
          <a:xfrm>
            <a:off x="6427180" y="3897616"/>
            <a:ext cx="5340096" cy="1645920"/>
          </a:xfrm>
        </p:spPr>
        <p:txBody>
          <a:bodyPr/>
          <a:lstStyle>
            <a:lvl1pPr>
              <a:spcAft>
                <a:spcPts val="300"/>
              </a:spcAft>
              <a:defRPr lang="en-US" sz="4800" kern="1200" dirty="0">
                <a:solidFill>
                  <a:schemeClr val="accent3"/>
                </a:solidFill>
                <a:latin typeface="+mj-lt"/>
                <a:ea typeface="+mn-ea"/>
                <a:cs typeface="+mn-cs"/>
              </a:defRPr>
            </a:lvl1pPr>
          </a:lstStyle>
          <a:p>
            <a:pPr lvl="0"/>
            <a:r>
              <a:rPr lang="en-US"/>
              <a:t>Chapter title</a:t>
            </a:r>
            <a:br>
              <a:rPr lang="en-US"/>
            </a:br>
            <a:r>
              <a:rPr lang="en-US"/>
              <a:t>two lines</a:t>
            </a:r>
          </a:p>
        </p:txBody>
      </p:sp>
      <p:sp>
        <p:nvSpPr>
          <p:cNvPr id="4" name="Text Placeholder 8">
            <a:extLst>
              <a:ext uri="{FF2B5EF4-FFF2-40B4-BE49-F238E27FC236}">
                <a16:creationId xmlns:a16="http://schemas.microsoft.com/office/drawing/2014/main" id="{971F16D4-8573-7435-9634-F043B7DDF957}"/>
              </a:ext>
            </a:extLst>
          </p:cNvPr>
          <p:cNvSpPr>
            <a:spLocks noGrp="1"/>
          </p:cNvSpPr>
          <p:nvPr>
            <p:ph type="body" sz="quarter" idx="15" hasCustomPrompt="1"/>
          </p:nvPr>
        </p:nvSpPr>
        <p:spPr>
          <a:xfrm>
            <a:off x="6427180" y="2391922"/>
            <a:ext cx="1445909"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accent3"/>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28</a:t>
            </a:r>
          </a:p>
        </p:txBody>
      </p:sp>
      <p:sp>
        <p:nvSpPr>
          <p:cNvPr id="8" name="Graphique 10" descr="Atos logo">
            <a:extLst>
              <a:ext uri="{FF2B5EF4-FFF2-40B4-BE49-F238E27FC236}">
                <a16:creationId xmlns:a16="http://schemas.microsoft.com/office/drawing/2014/main" id="{0348FDAC-BB8D-EE05-649D-F9427FB5C1D7}"/>
              </a:ext>
              <a:ext uri="{C183D7F6-B498-43B3-948B-1728B52AA6E4}">
                <adec:decorative xmlns:adec="http://schemas.microsoft.com/office/drawing/2017/decorative" val="0"/>
              </a:ext>
            </a:extLst>
          </p:cNvPr>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7" name="Picture Placeholder 6">
            <a:extLst>
              <a:ext uri="{FF2B5EF4-FFF2-40B4-BE49-F238E27FC236}">
                <a16:creationId xmlns:a16="http://schemas.microsoft.com/office/drawing/2014/main" id="{8A5AEFA2-DD77-7344-3047-A0816989267B}"/>
              </a:ext>
              <a:ext uri="{C183D7F6-B498-43B3-948B-1728B52AA6E4}">
                <adec:decorative xmlns:adec="http://schemas.microsoft.com/office/drawing/2017/decorative" val="1"/>
              </a:ext>
            </a:extLst>
          </p:cNvPr>
          <p:cNvSpPr>
            <a:spLocks noGrp="1"/>
          </p:cNvSpPr>
          <p:nvPr>
            <p:ph type="pic" sz="quarter" idx="11" hasCustomPrompt="1"/>
          </p:nvPr>
        </p:nvSpPr>
        <p:spPr>
          <a:xfrm>
            <a:off x="0" y="0"/>
            <a:ext cx="6099048" cy="6858000"/>
          </a:xfrm>
        </p:spPr>
        <p:txBody>
          <a:bodyPr tIns="1554480" bIns="0" anchor="ctr"/>
          <a:lstStyle>
            <a:lvl1pPr marL="0" indent="0" algn="ctr">
              <a:spcAft>
                <a:spcPts val="0"/>
              </a:spcAft>
              <a:buNone/>
              <a:defRPr>
                <a:solidFill>
                  <a:schemeClr val="accent3"/>
                </a:solidFill>
              </a:defRPr>
            </a:lvl1pPr>
          </a:lstStyle>
          <a:p>
            <a:r>
              <a:rPr lang="en-US"/>
              <a:t>Click icon to add picture</a:t>
            </a:r>
            <a:br>
              <a:rPr lang="en-US"/>
            </a:br>
            <a:r>
              <a:rPr lang="en-US"/>
              <a:t>[Reading order of this slide is failing currently as </a:t>
            </a:r>
            <a:br>
              <a:rPr lang="en-US"/>
            </a:br>
            <a:r>
              <a:rPr lang="en-US"/>
              <a:t>you need to either label your image decorative]</a:t>
            </a:r>
          </a:p>
        </p:txBody>
      </p:sp>
    </p:spTree>
    <p:extLst>
      <p:ext uri="{BB962C8B-B14F-4D97-AF65-F5344CB8AC3E}">
        <p14:creationId xmlns:p14="http://schemas.microsoft.com/office/powerpoint/2010/main" val="249341372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Chapter 29">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90E333D-E0E4-41EB-7E6B-E7E0B5E719CA}"/>
              </a:ext>
              <a:ext uri="{C183D7F6-B498-43B3-948B-1728B52AA6E4}">
                <adec:decorative xmlns:adec="http://schemas.microsoft.com/office/drawing/2017/decorative" val="1"/>
              </a:ext>
            </a:extLst>
          </p:cNvPr>
          <p:cNvGrpSpPr/>
          <p:nvPr userDrawn="1"/>
        </p:nvGrpSpPr>
        <p:grpSpPr>
          <a:xfrm>
            <a:off x="6099048" y="0"/>
            <a:ext cx="6092952" cy="6858000"/>
            <a:chOff x="6099048" y="0"/>
            <a:chExt cx="6092952" cy="6858000"/>
          </a:xfrm>
        </p:grpSpPr>
        <p:sp>
          <p:nvSpPr>
            <p:cNvPr id="3" name="Rectangle 2">
              <a:extLst>
                <a:ext uri="{FF2B5EF4-FFF2-40B4-BE49-F238E27FC236}">
                  <a16:creationId xmlns:a16="http://schemas.microsoft.com/office/drawing/2014/main" id="{376404E5-A3DB-9111-AC43-23290E8CD97C}"/>
                </a:ext>
                <a:ext uri="{C183D7F6-B498-43B3-948B-1728B52AA6E4}">
                  <adec:decorative xmlns:adec="http://schemas.microsoft.com/office/drawing/2017/decorative" val="1"/>
                </a:ext>
              </a:extLst>
            </p:cNvPr>
            <p:cNvSpPr/>
            <p:nvPr userDrawn="1"/>
          </p:nvSpPr>
          <p:spPr>
            <a:xfrm>
              <a:off x="6099048" y="0"/>
              <a:ext cx="6092952"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36A8708-EA5F-63FF-9012-778B41E03343}"/>
                </a:ext>
                <a:ext uri="{C183D7F6-B498-43B3-948B-1728B52AA6E4}">
                  <adec:decorative xmlns:adec="http://schemas.microsoft.com/office/drawing/2017/decorative" val="1"/>
                </a:ext>
              </a:extLst>
            </p:cNvPr>
            <p:cNvGrpSpPr/>
            <p:nvPr userDrawn="1"/>
          </p:nvGrpSpPr>
          <p:grpSpPr>
            <a:xfrm flipV="1">
              <a:off x="6465707" y="315444"/>
              <a:ext cx="5300843" cy="1766948"/>
              <a:chOff x="428625" y="4310002"/>
              <a:chExt cx="5300843" cy="1766948"/>
            </a:xfrm>
          </p:grpSpPr>
          <p:pic>
            <p:nvPicPr>
              <p:cNvPr id="14" name="Graphic 13">
                <a:extLst>
                  <a:ext uri="{FF2B5EF4-FFF2-40B4-BE49-F238E27FC236}">
                    <a16:creationId xmlns:a16="http://schemas.microsoft.com/office/drawing/2014/main" id="{B515B648-1B87-E6B5-9CBE-B7CFC49DC1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flipV="1">
                <a:off x="428625" y="4310002"/>
                <a:ext cx="1766948" cy="1766948"/>
              </a:xfrm>
              <a:prstGeom prst="rect">
                <a:avLst/>
              </a:prstGeom>
            </p:spPr>
          </p:pic>
          <p:pic>
            <p:nvPicPr>
              <p:cNvPr id="15" name="Graphic 14">
                <a:extLst>
                  <a:ext uri="{FF2B5EF4-FFF2-40B4-BE49-F238E27FC236}">
                    <a16:creationId xmlns:a16="http://schemas.microsoft.com/office/drawing/2014/main" id="{87854A9F-23C9-BD8B-E090-EC696B92F05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flipV="1">
                <a:off x="2195573" y="4310002"/>
                <a:ext cx="1766948" cy="1766948"/>
              </a:xfrm>
              <a:prstGeom prst="rect">
                <a:avLst/>
              </a:prstGeom>
            </p:spPr>
          </p:pic>
          <p:pic>
            <p:nvPicPr>
              <p:cNvPr id="16" name="Graphic 15">
                <a:extLst>
                  <a:ext uri="{FF2B5EF4-FFF2-40B4-BE49-F238E27FC236}">
                    <a16:creationId xmlns:a16="http://schemas.microsoft.com/office/drawing/2014/main" id="{CAE5BE78-322C-C02F-69CA-A615335671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flipV="1">
                <a:off x="3962520" y="4310002"/>
                <a:ext cx="1766948" cy="1766948"/>
              </a:xfrm>
              <a:prstGeom prst="rect">
                <a:avLst/>
              </a:prstGeom>
            </p:spPr>
          </p:pic>
        </p:grpSp>
      </p:grpSp>
      <p:sp>
        <p:nvSpPr>
          <p:cNvPr id="8" name="Title 4">
            <a:extLst>
              <a:ext uri="{FF2B5EF4-FFF2-40B4-BE49-F238E27FC236}">
                <a16:creationId xmlns:a16="http://schemas.microsoft.com/office/drawing/2014/main" id="{7238B460-902B-10A2-1B47-E19F7237BBA5}"/>
              </a:ext>
            </a:extLst>
          </p:cNvPr>
          <p:cNvSpPr>
            <a:spLocks noGrp="1"/>
          </p:cNvSpPr>
          <p:nvPr>
            <p:ph type="title" hasCustomPrompt="1"/>
          </p:nvPr>
        </p:nvSpPr>
        <p:spPr>
          <a:xfrm>
            <a:off x="6427180" y="3897616"/>
            <a:ext cx="5340096" cy="1645920"/>
          </a:xfrm>
        </p:spPr>
        <p:txBody>
          <a:bodyPr/>
          <a:lstStyle>
            <a:lvl1pPr>
              <a:spcAft>
                <a:spcPts val="300"/>
              </a:spcAft>
              <a:defRPr lang="en-US" sz="4800" kern="1200" dirty="0">
                <a:solidFill>
                  <a:schemeClr val="bg1"/>
                </a:solidFill>
                <a:latin typeface="+mj-lt"/>
                <a:ea typeface="+mn-ea"/>
                <a:cs typeface="+mn-cs"/>
              </a:defRPr>
            </a:lvl1pPr>
          </a:lstStyle>
          <a:p>
            <a:pPr lvl="0"/>
            <a:r>
              <a:rPr lang="en-US"/>
              <a:t>Chapter title</a:t>
            </a:r>
            <a:br>
              <a:rPr lang="en-US"/>
            </a:br>
            <a:r>
              <a:rPr lang="en-US"/>
              <a:t>two lines</a:t>
            </a:r>
          </a:p>
        </p:txBody>
      </p:sp>
      <p:sp>
        <p:nvSpPr>
          <p:cNvPr id="6" name="Text Placeholder 8">
            <a:extLst>
              <a:ext uri="{FF2B5EF4-FFF2-40B4-BE49-F238E27FC236}">
                <a16:creationId xmlns:a16="http://schemas.microsoft.com/office/drawing/2014/main" id="{54B6605C-B282-BBB6-5839-EC88621437B6}"/>
              </a:ext>
            </a:extLst>
          </p:cNvPr>
          <p:cNvSpPr>
            <a:spLocks noGrp="1"/>
          </p:cNvSpPr>
          <p:nvPr>
            <p:ph type="body" sz="quarter" idx="15" hasCustomPrompt="1"/>
          </p:nvPr>
        </p:nvSpPr>
        <p:spPr>
          <a:xfrm>
            <a:off x="6427180" y="2391922"/>
            <a:ext cx="1444306"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bg1"/>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29</a:t>
            </a:r>
          </a:p>
        </p:txBody>
      </p:sp>
      <p:sp>
        <p:nvSpPr>
          <p:cNvPr id="17" name="Graphique 10" descr="Atos logo">
            <a:extLst>
              <a:ext uri="{FF2B5EF4-FFF2-40B4-BE49-F238E27FC236}">
                <a16:creationId xmlns:a16="http://schemas.microsoft.com/office/drawing/2014/main" id="{4DA78401-6EEC-C6E8-8702-A0E157289B2C}"/>
              </a:ext>
              <a:ext uri="{C183D7F6-B498-43B3-948B-1728B52AA6E4}">
                <adec:decorative xmlns:adec="http://schemas.microsoft.com/office/drawing/2017/decorative" val="0"/>
              </a:ext>
            </a:extLst>
          </p:cNvPr>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7" name="Picture Placeholder 6">
            <a:extLst>
              <a:ext uri="{FF2B5EF4-FFF2-40B4-BE49-F238E27FC236}">
                <a16:creationId xmlns:a16="http://schemas.microsoft.com/office/drawing/2014/main" id="{8A5AEFA2-DD77-7344-3047-A0816989267B}"/>
              </a:ext>
              <a:ext uri="{C183D7F6-B498-43B3-948B-1728B52AA6E4}">
                <adec:decorative xmlns:adec="http://schemas.microsoft.com/office/drawing/2017/decorative" val="1"/>
              </a:ext>
            </a:extLst>
          </p:cNvPr>
          <p:cNvSpPr>
            <a:spLocks noGrp="1"/>
          </p:cNvSpPr>
          <p:nvPr>
            <p:ph type="pic" sz="quarter" idx="11" hasCustomPrompt="1"/>
          </p:nvPr>
        </p:nvSpPr>
        <p:spPr>
          <a:xfrm>
            <a:off x="0" y="0"/>
            <a:ext cx="6099048" cy="6858000"/>
          </a:xfrm>
        </p:spPr>
        <p:txBody>
          <a:bodyPr tIns="1554480" bIns="0" anchor="ctr"/>
          <a:lstStyle>
            <a:lvl1pPr marL="0" indent="0" algn="ctr">
              <a:spcAft>
                <a:spcPts val="0"/>
              </a:spcAft>
              <a:buNone/>
              <a:defRPr>
                <a:solidFill>
                  <a:schemeClr val="accent3"/>
                </a:solidFill>
              </a:defRPr>
            </a:lvl1pPr>
          </a:lstStyle>
          <a:p>
            <a:r>
              <a:rPr lang="en-US"/>
              <a:t>Click icon to add picture</a:t>
            </a:r>
            <a:br>
              <a:rPr lang="en-US"/>
            </a:br>
            <a:r>
              <a:rPr lang="en-US"/>
              <a:t>[Reading order of this slide is failing currently as </a:t>
            </a:r>
            <a:br>
              <a:rPr lang="en-US"/>
            </a:br>
            <a:r>
              <a:rPr lang="en-US"/>
              <a:t>you need to either label your image decorative]</a:t>
            </a:r>
          </a:p>
        </p:txBody>
      </p:sp>
    </p:spTree>
    <p:extLst>
      <p:ext uri="{BB962C8B-B14F-4D97-AF65-F5344CB8AC3E}">
        <p14:creationId xmlns:p14="http://schemas.microsoft.com/office/powerpoint/2010/main" val="382892782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Chapter 30">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562BE8B-C875-0792-6A10-7514DD6734B1}"/>
              </a:ext>
              <a:ext uri="{C183D7F6-B498-43B3-948B-1728B52AA6E4}">
                <adec:decorative xmlns:adec="http://schemas.microsoft.com/office/drawing/2017/decorative" val="1"/>
              </a:ext>
            </a:extLst>
          </p:cNvPr>
          <p:cNvGrpSpPr/>
          <p:nvPr userDrawn="1"/>
        </p:nvGrpSpPr>
        <p:grpSpPr>
          <a:xfrm>
            <a:off x="6099048" y="0"/>
            <a:ext cx="6092952" cy="6858000"/>
            <a:chOff x="6099048" y="0"/>
            <a:chExt cx="6092952" cy="6858000"/>
          </a:xfrm>
        </p:grpSpPr>
        <p:sp>
          <p:nvSpPr>
            <p:cNvPr id="3" name="Rectangle 2">
              <a:extLst>
                <a:ext uri="{FF2B5EF4-FFF2-40B4-BE49-F238E27FC236}">
                  <a16:creationId xmlns:a16="http://schemas.microsoft.com/office/drawing/2014/main" id="{376404E5-A3DB-9111-AC43-23290E8CD97C}"/>
                </a:ext>
                <a:ext uri="{C183D7F6-B498-43B3-948B-1728B52AA6E4}">
                  <adec:decorative xmlns:adec="http://schemas.microsoft.com/office/drawing/2017/decorative" val="1"/>
                </a:ext>
              </a:extLst>
            </p:cNvPr>
            <p:cNvSpPr/>
            <p:nvPr userDrawn="1"/>
          </p:nvSpPr>
          <p:spPr>
            <a:xfrm>
              <a:off x="6099048" y="0"/>
              <a:ext cx="6092952"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924BF260-716D-9275-3FE1-C4548FE186B0}"/>
                </a:ext>
                <a:ext uri="{C183D7F6-B498-43B3-948B-1728B52AA6E4}">
                  <adec:decorative xmlns:adec="http://schemas.microsoft.com/office/drawing/2017/decorative" val="1"/>
                </a:ext>
              </a:extLst>
            </p:cNvPr>
            <p:cNvGrpSpPr/>
            <p:nvPr userDrawn="1"/>
          </p:nvGrpSpPr>
          <p:grpSpPr>
            <a:xfrm flipV="1">
              <a:off x="6465707" y="315444"/>
              <a:ext cx="5300843" cy="1766948"/>
              <a:chOff x="428625" y="4310002"/>
              <a:chExt cx="5300843" cy="1766948"/>
            </a:xfrm>
          </p:grpSpPr>
          <p:pic>
            <p:nvPicPr>
              <p:cNvPr id="13" name="Graphic 12">
                <a:extLst>
                  <a:ext uri="{FF2B5EF4-FFF2-40B4-BE49-F238E27FC236}">
                    <a16:creationId xmlns:a16="http://schemas.microsoft.com/office/drawing/2014/main" id="{E677AFD3-C579-BAD7-1C1D-8DDE597511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flipV="1">
                <a:off x="428625" y="4310002"/>
                <a:ext cx="1766948" cy="1766948"/>
              </a:xfrm>
              <a:prstGeom prst="rect">
                <a:avLst/>
              </a:prstGeom>
            </p:spPr>
          </p:pic>
          <p:pic>
            <p:nvPicPr>
              <p:cNvPr id="14" name="Graphic 13">
                <a:extLst>
                  <a:ext uri="{FF2B5EF4-FFF2-40B4-BE49-F238E27FC236}">
                    <a16:creationId xmlns:a16="http://schemas.microsoft.com/office/drawing/2014/main" id="{B52BD12C-8BEC-4782-C65A-41D868D438A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flipH="1" flipV="1">
                <a:off x="2195573" y="4310002"/>
                <a:ext cx="1766948" cy="1766948"/>
              </a:xfrm>
              <a:prstGeom prst="rect">
                <a:avLst/>
              </a:prstGeom>
            </p:spPr>
          </p:pic>
          <p:pic>
            <p:nvPicPr>
              <p:cNvPr id="15" name="Graphic 14">
                <a:extLst>
                  <a:ext uri="{FF2B5EF4-FFF2-40B4-BE49-F238E27FC236}">
                    <a16:creationId xmlns:a16="http://schemas.microsoft.com/office/drawing/2014/main" id="{FE4E468E-7C33-ABD2-A978-CE4163D9F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H="1" flipV="1">
                <a:off x="3962520" y="4310002"/>
                <a:ext cx="1766948" cy="1766948"/>
              </a:xfrm>
              <a:prstGeom prst="rect">
                <a:avLst/>
              </a:prstGeom>
            </p:spPr>
          </p:pic>
        </p:grpSp>
      </p:grpSp>
      <p:sp>
        <p:nvSpPr>
          <p:cNvPr id="9" name="Title 4">
            <a:extLst>
              <a:ext uri="{FF2B5EF4-FFF2-40B4-BE49-F238E27FC236}">
                <a16:creationId xmlns:a16="http://schemas.microsoft.com/office/drawing/2014/main" id="{58DC9F18-5549-E409-1C20-CAD9177354A5}"/>
              </a:ext>
            </a:extLst>
          </p:cNvPr>
          <p:cNvSpPr>
            <a:spLocks noGrp="1"/>
          </p:cNvSpPr>
          <p:nvPr>
            <p:ph type="title" hasCustomPrompt="1"/>
          </p:nvPr>
        </p:nvSpPr>
        <p:spPr>
          <a:xfrm>
            <a:off x="6427180" y="3897616"/>
            <a:ext cx="5340096" cy="1645920"/>
          </a:xfrm>
        </p:spPr>
        <p:txBody>
          <a:bodyPr/>
          <a:lstStyle>
            <a:lvl1pPr>
              <a:spcAft>
                <a:spcPts val="300"/>
              </a:spcAft>
              <a:defRPr lang="en-US" sz="4800" kern="1200" dirty="0">
                <a:solidFill>
                  <a:schemeClr val="bg1"/>
                </a:solidFill>
                <a:latin typeface="+mj-lt"/>
                <a:ea typeface="+mn-ea"/>
                <a:cs typeface="+mn-cs"/>
              </a:defRPr>
            </a:lvl1pPr>
          </a:lstStyle>
          <a:p>
            <a:pPr lvl="0"/>
            <a:r>
              <a:rPr lang="en-US"/>
              <a:t>Chapter title</a:t>
            </a:r>
            <a:br>
              <a:rPr lang="en-US"/>
            </a:br>
            <a:r>
              <a:rPr lang="en-US"/>
              <a:t>two lines</a:t>
            </a:r>
          </a:p>
        </p:txBody>
      </p:sp>
      <p:sp>
        <p:nvSpPr>
          <p:cNvPr id="6" name="Text Placeholder 8">
            <a:extLst>
              <a:ext uri="{FF2B5EF4-FFF2-40B4-BE49-F238E27FC236}">
                <a16:creationId xmlns:a16="http://schemas.microsoft.com/office/drawing/2014/main" id="{60F1895A-14D6-2C8D-6279-1FF0CBA01DB5}"/>
              </a:ext>
            </a:extLst>
          </p:cNvPr>
          <p:cNvSpPr>
            <a:spLocks noGrp="1"/>
          </p:cNvSpPr>
          <p:nvPr>
            <p:ph type="body" sz="quarter" idx="15" hasCustomPrompt="1"/>
          </p:nvPr>
        </p:nvSpPr>
        <p:spPr>
          <a:xfrm>
            <a:off x="6427180" y="2391922"/>
            <a:ext cx="1590179"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bg1"/>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30</a:t>
            </a:r>
          </a:p>
        </p:txBody>
      </p:sp>
      <p:sp>
        <p:nvSpPr>
          <p:cNvPr id="8" name="Graphique 10" descr="Atos logo">
            <a:extLst>
              <a:ext uri="{FF2B5EF4-FFF2-40B4-BE49-F238E27FC236}">
                <a16:creationId xmlns:a16="http://schemas.microsoft.com/office/drawing/2014/main" id="{0348FDAC-BB8D-EE05-649D-F9427FB5C1D7}"/>
              </a:ext>
              <a:ext uri="{C183D7F6-B498-43B3-948B-1728B52AA6E4}">
                <adec:decorative xmlns:adec="http://schemas.microsoft.com/office/drawing/2017/decorative" val="0"/>
              </a:ext>
            </a:extLst>
          </p:cNvPr>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7" name="Picture Placeholder 6">
            <a:extLst>
              <a:ext uri="{FF2B5EF4-FFF2-40B4-BE49-F238E27FC236}">
                <a16:creationId xmlns:a16="http://schemas.microsoft.com/office/drawing/2014/main" id="{8A5AEFA2-DD77-7344-3047-A0816989267B}"/>
              </a:ext>
              <a:ext uri="{C183D7F6-B498-43B3-948B-1728B52AA6E4}">
                <adec:decorative xmlns:adec="http://schemas.microsoft.com/office/drawing/2017/decorative" val="1"/>
              </a:ext>
            </a:extLst>
          </p:cNvPr>
          <p:cNvSpPr>
            <a:spLocks noGrp="1"/>
          </p:cNvSpPr>
          <p:nvPr>
            <p:ph type="pic" sz="quarter" idx="11" hasCustomPrompt="1"/>
          </p:nvPr>
        </p:nvSpPr>
        <p:spPr>
          <a:xfrm>
            <a:off x="0" y="0"/>
            <a:ext cx="6099048" cy="6858000"/>
          </a:xfrm>
        </p:spPr>
        <p:txBody>
          <a:bodyPr tIns="1554480" bIns="0" anchor="ctr"/>
          <a:lstStyle>
            <a:lvl1pPr marL="0" indent="0" algn="ctr">
              <a:spcAft>
                <a:spcPts val="0"/>
              </a:spcAft>
              <a:buNone/>
              <a:defRPr>
                <a:solidFill>
                  <a:schemeClr val="accent3"/>
                </a:solidFill>
              </a:defRPr>
            </a:lvl1pPr>
          </a:lstStyle>
          <a:p>
            <a:r>
              <a:rPr lang="en-US"/>
              <a:t>Click icon to add picture</a:t>
            </a:r>
            <a:br>
              <a:rPr lang="en-US"/>
            </a:br>
            <a:r>
              <a:rPr lang="en-US"/>
              <a:t>[Reading order of this slide is failing currently as </a:t>
            </a:r>
            <a:br>
              <a:rPr lang="en-US"/>
            </a:br>
            <a:r>
              <a:rPr lang="en-US"/>
              <a:t>you need to either label your image decorative]</a:t>
            </a:r>
          </a:p>
        </p:txBody>
      </p:sp>
    </p:spTree>
    <p:extLst>
      <p:ext uri="{BB962C8B-B14F-4D97-AF65-F5344CB8AC3E}">
        <p14:creationId xmlns:p14="http://schemas.microsoft.com/office/powerpoint/2010/main" val="238907379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Chapter 31">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FD63BAEC-737F-3455-6E41-44847E5F7C58}"/>
              </a:ext>
            </a:extLst>
          </p:cNvPr>
          <p:cNvSpPr>
            <a:spLocks noGrp="1"/>
          </p:cNvSpPr>
          <p:nvPr>
            <p:ph type="title" hasCustomPrompt="1"/>
          </p:nvPr>
        </p:nvSpPr>
        <p:spPr>
          <a:xfrm>
            <a:off x="413247" y="1895312"/>
            <a:ext cx="5486400" cy="1920240"/>
          </a:xfrm>
        </p:spPr>
        <p:txBody>
          <a:bodyPr/>
          <a:lstStyle>
            <a:lvl1pPr>
              <a:spcAft>
                <a:spcPts val="300"/>
              </a:spcAft>
              <a:defRPr lang="en-US" sz="4800" kern="1200" dirty="0">
                <a:solidFill>
                  <a:schemeClr val="accent3"/>
                </a:solidFill>
                <a:latin typeface="+mj-lt"/>
                <a:ea typeface="+mn-ea"/>
                <a:cs typeface="+mn-cs"/>
              </a:defRPr>
            </a:lvl1pPr>
          </a:lstStyle>
          <a:p>
            <a:pPr lvl="0"/>
            <a:r>
              <a:rPr lang="en-US"/>
              <a:t>Chapter title</a:t>
            </a:r>
            <a:br>
              <a:rPr lang="en-US"/>
            </a:br>
            <a:r>
              <a:rPr lang="en-US"/>
              <a:t>two lines</a:t>
            </a:r>
          </a:p>
        </p:txBody>
      </p:sp>
      <p:sp>
        <p:nvSpPr>
          <p:cNvPr id="4" name="Text Placeholder 8">
            <a:extLst>
              <a:ext uri="{FF2B5EF4-FFF2-40B4-BE49-F238E27FC236}">
                <a16:creationId xmlns:a16="http://schemas.microsoft.com/office/drawing/2014/main" id="{9C972C1F-FA07-7B32-C804-2F9D9DBDCA4B}"/>
              </a:ext>
            </a:extLst>
          </p:cNvPr>
          <p:cNvSpPr>
            <a:spLocks noGrp="1"/>
          </p:cNvSpPr>
          <p:nvPr>
            <p:ph type="body" sz="quarter" idx="14" hasCustomPrompt="1"/>
          </p:nvPr>
        </p:nvSpPr>
        <p:spPr>
          <a:xfrm>
            <a:off x="390098" y="389618"/>
            <a:ext cx="1232710"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accent3"/>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31</a:t>
            </a:r>
          </a:p>
        </p:txBody>
      </p:sp>
      <p:sp>
        <p:nvSpPr>
          <p:cNvPr id="3" name="Graphique 10" descr="Atos logo">
            <a:extLst>
              <a:ext uri="{FF2B5EF4-FFF2-40B4-BE49-F238E27FC236}">
                <a16:creationId xmlns:a16="http://schemas.microsoft.com/office/drawing/2014/main" id="{93908D97-756A-94B0-3B08-88685AE4598F}"/>
              </a:ext>
              <a:ext uri="{C183D7F6-B498-43B3-948B-1728B52AA6E4}">
                <adec:decorative xmlns:adec="http://schemas.microsoft.com/office/drawing/2017/decorative" val="0"/>
              </a:ext>
            </a:extLst>
          </p:cNvPr>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accent1"/>
          </a:solidFill>
          <a:ln w="5690" cap="flat">
            <a:noFill/>
            <a:prstDash val="solid"/>
            <a:miter/>
          </a:ln>
        </p:spPr>
        <p:txBody>
          <a:bodyPr rtlCol="0" anchor="ctr"/>
          <a:lstStyle/>
          <a:p>
            <a:endParaRPr lang="fr-FR"/>
          </a:p>
        </p:txBody>
      </p:sp>
      <p:sp>
        <p:nvSpPr>
          <p:cNvPr id="19" name="Picture Placeholder 6">
            <a:extLst>
              <a:ext uri="{FF2B5EF4-FFF2-40B4-BE49-F238E27FC236}">
                <a16:creationId xmlns:a16="http://schemas.microsoft.com/office/drawing/2014/main" id="{A25555FE-C8DD-623E-93FB-3A1B6E1E3091}"/>
              </a:ext>
              <a:ext uri="{C183D7F6-B498-43B3-948B-1728B52AA6E4}">
                <adec:decorative xmlns:adec="http://schemas.microsoft.com/office/drawing/2017/decorative" val="1"/>
              </a:ext>
            </a:extLst>
          </p:cNvPr>
          <p:cNvSpPr>
            <a:spLocks noGrp="1" noChangeAspect="1"/>
          </p:cNvSpPr>
          <p:nvPr>
            <p:ph type="pic" sz="quarter" idx="12"/>
          </p:nvPr>
        </p:nvSpPr>
        <p:spPr>
          <a:xfrm>
            <a:off x="5333999" y="-2"/>
            <a:ext cx="6859655" cy="6862329"/>
          </a:xfrm>
          <a:custGeom>
            <a:avLst/>
            <a:gdLst>
              <a:gd name="connsiteX0" fmla="*/ 0 w 13716008"/>
              <a:gd name="connsiteY0" fmla="*/ 6858000 h 13716000"/>
              <a:gd name="connsiteX1" fmla="*/ 6858004 w 13716008"/>
              <a:gd name="connsiteY1" fmla="*/ 0 h 13716000"/>
              <a:gd name="connsiteX2" fmla="*/ 13716008 w 13716008"/>
              <a:gd name="connsiteY2" fmla="*/ 6858000 h 13716000"/>
              <a:gd name="connsiteX3" fmla="*/ 6858004 w 13716008"/>
              <a:gd name="connsiteY3" fmla="*/ 13716000 h 13716000"/>
              <a:gd name="connsiteX4" fmla="*/ 0 w 13716008"/>
              <a:gd name="connsiteY4" fmla="*/ 6858000 h 13716000"/>
              <a:gd name="connsiteX0" fmla="*/ 0 w 13836759"/>
              <a:gd name="connsiteY0" fmla="*/ 7199252 h 14057252"/>
              <a:gd name="connsiteX1" fmla="*/ 6858004 w 13836759"/>
              <a:gd name="connsiteY1" fmla="*/ 341252 h 14057252"/>
              <a:gd name="connsiteX2" fmla="*/ 10915650 w 13836759"/>
              <a:gd name="connsiteY2" fmla="*/ 1674752 h 14057252"/>
              <a:gd name="connsiteX3" fmla="*/ 13716008 w 13836759"/>
              <a:gd name="connsiteY3" fmla="*/ 7199252 h 14057252"/>
              <a:gd name="connsiteX4" fmla="*/ 6858004 w 13836759"/>
              <a:gd name="connsiteY4" fmla="*/ 14057252 h 14057252"/>
              <a:gd name="connsiteX5" fmla="*/ 0 w 13836759"/>
              <a:gd name="connsiteY5" fmla="*/ 7199252 h 14057252"/>
              <a:gd name="connsiteX0" fmla="*/ 0 w 13836759"/>
              <a:gd name="connsiteY0" fmla="*/ 7199252 h 14057252"/>
              <a:gd name="connsiteX1" fmla="*/ 6858004 w 13836759"/>
              <a:gd name="connsiteY1" fmla="*/ 341252 h 14057252"/>
              <a:gd name="connsiteX2" fmla="*/ 10915650 w 13836759"/>
              <a:gd name="connsiteY2" fmla="*/ 1674752 h 14057252"/>
              <a:gd name="connsiteX3" fmla="*/ 13716008 w 13836759"/>
              <a:gd name="connsiteY3" fmla="*/ 7199252 h 14057252"/>
              <a:gd name="connsiteX4" fmla="*/ 6858004 w 13836759"/>
              <a:gd name="connsiteY4" fmla="*/ 14057252 h 14057252"/>
              <a:gd name="connsiteX5" fmla="*/ 0 w 13836759"/>
              <a:gd name="connsiteY5" fmla="*/ 7199252 h 14057252"/>
              <a:gd name="connsiteX0" fmla="*/ 0 w 13836759"/>
              <a:gd name="connsiteY0" fmla="*/ 6858000 h 13716000"/>
              <a:gd name="connsiteX1" fmla="*/ 6858004 w 13836759"/>
              <a:gd name="connsiteY1" fmla="*/ 0 h 13716000"/>
              <a:gd name="connsiteX2" fmla="*/ 10915650 w 13836759"/>
              <a:gd name="connsiteY2" fmla="*/ 1333500 h 13716000"/>
              <a:gd name="connsiteX3" fmla="*/ 13716008 w 13836759"/>
              <a:gd name="connsiteY3" fmla="*/ 6858000 h 13716000"/>
              <a:gd name="connsiteX4" fmla="*/ 6858004 w 13836759"/>
              <a:gd name="connsiteY4" fmla="*/ 13716000 h 13716000"/>
              <a:gd name="connsiteX5" fmla="*/ 0 w 13836759"/>
              <a:gd name="connsiteY5" fmla="*/ 6858000 h 13716000"/>
              <a:gd name="connsiteX0" fmla="*/ 0 w 13766467"/>
              <a:gd name="connsiteY0" fmla="*/ 6858000 h 13716000"/>
              <a:gd name="connsiteX1" fmla="*/ 6858004 w 13766467"/>
              <a:gd name="connsiteY1" fmla="*/ 0 h 13716000"/>
              <a:gd name="connsiteX2" fmla="*/ 6924222 w 13766467"/>
              <a:gd name="connsiteY2" fmla="*/ 2784928 h 13716000"/>
              <a:gd name="connsiteX3" fmla="*/ 13716008 w 13766467"/>
              <a:gd name="connsiteY3" fmla="*/ 6858000 h 13716000"/>
              <a:gd name="connsiteX4" fmla="*/ 6858004 w 13766467"/>
              <a:gd name="connsiteY4" fmla="*/ 13716000 h 13716000"/>
              <a:gd name="connsiteX5" fmla="*/ 0 w 13766467"/>
              <a:gd name="connsiteY5" fmla="*/ 6858000 h 13716000"/>
              <a:gd name="connsiteX0" fmla="*/ 0 w 13766467"/>
              <a:gd name="connsiteY0" fmla="*/ 6858000 h 13716000"/>
              <a:gd name="connsiteX1" fmla="*/ 6858004 w 13766467"/>
              <a:gd name="connsiteY1" fmla="*/ 0 h 13716000"/>
              <a:gd name="connsiteX2" fmla="*/ 6924222 w 13766467"/>
              <a:gd name="connsiteY2" fmla="*/ 2784928 h 13716000"/>
              <a:gd name="connsiteX3" fmla="*/ 13716008 w 13766467"/>
              <a:gd name="connsiteY3" fmla="*/ 6858000 h 13716000"/>
              <a:gd name="connsiteX4" fmla="*/ 6858004 w 13766467"/>
              <a:gd name="connsiteY4" fmla="*/ 13716000 h 13716000"/>
              <a:gd name="connsiteX5" fmla="*/ 0 w 13766467"/>
              <a:gd name="connsiteY5" fmla="*/ 6858000 h 13716000"/>
              <a:gd name="connsiteX0" fmla="*/ 0 w 13766467"/>
              <a:gd name="connsiteY0" fmla="*/ 6858000 h 13716000"/>
              <a:gd name="connsiteX1" fmla="*/ 6858004 w 13766467"/>
              <a:gd name="connsiteY1" fmla="*/ 0 h 13716000"/>
              <a:gd name="connsiteX2" fmla="*/ 6924222 w 13766467"/>
              <a:gd name="connsiteY2" fmla="*/ 2784928 h 13716000"/>
              <a:gd name="connsiteX3" fmla="*/ 13716008 w 13766467"/>
              <a:gd name="connsiteY3" fmla="*/ 6858000 h 13716000"/>
              <a:gd name="connsiteX4" fmla="*/ 6858004 w 13766467"/>
              <a:gd name="connsiteY4" fmla="*/ 13716000 h 13716000"/>
              <a:gd name="connsiteX5" fmla="*/ 0 w 13766467"/>
              <a:gd name="connsiteY5" fmla="*/ 6858000 h 13716000"/>
              <a:gd name="connsiteX0" fmla="*/ 0 w 13765909"/>
              <a:gd name="connsiteY0" fmla="*/ 6858000 h 13716000"/>
              <a:gd name="connsiteX1" fmla="*/ 6858004 w 13765909"/>
              <a:gd name="connsiteY1" fmla="*/ 0 h 13716000"/>
              <a:gd name="connsiteX2" fmla="*/ 6848022 w 13765909"/>
              <a:gd name="connsiteY2" fmla="*/ 2784928 h 13716000"/>
              <a:gd name="connsiteX3" fmla="*/ 13716008 w 13765909"/>
              <a:gd name="connsiteY3" fmla="*/ 6858000 h 13716000"/>
              <a:gd name="connsiteX4" fmla="*/ 6858004 w 13765909"/>
              <a:gd name="connsiteY4" fmla="*/ 13716000 h 13716000"/>
              <a:gd name="connsiteX5" fmla="*/ 0 w 13765909"/>
              <a:gd name="connsiteY5" fmla="*/ 6858000 h 13716000"/>
              <a:gd name="connsiteX0" fmla="*/ 0 w 13765909"/>
              <a:gd name="connsiteY0" fmla="*/ 6858000 h 13716000"/>
              <a:gd name="connsiteX1" fmla="*/ 6858004 w 13765909"/>
              <a:gd name="connsiteY1" fmla="*/ 0 h 13716000"/>
              <a:gd name="connsiteX2" fmla="*/ 6848022 w 13765909"/>
              <a:gd name="connsiteY2" fmla="*/ 2784928 h 13716000"/>
              <a:gd name="connsiteX3" fmla="*/ 13716008 w 13765909"/>
              <a:gd name="connsiteY3" fmla="*/ 6858000 h 13716000"/>
              <a:gd name="connsiteX4" fmla="*/ 6858004 w 13765909"/>
              <a:gd name="connsiteY4" fmla="*/ 13716000 h 13716000"/>
              <a:gd name="connsiteX5" fmla="*/ 0 w 13765909"/>
              <a:gd name="connsiteY5" fmla="*/ 6858000 h 13716000"/>
              <a:gd name="connsiteX0" fmla="*/ 0 w 7128220"/>
              <a:gd name="connsiteY0" fmla="*/ 6858000 h 13738479"/>
              <a:gd name="connsiteX1" fmla="*/ 6858004 w 7128220"/>
              <a:gd name="connsiteY1" fmla="*/ 0 h 13738479"/>
              <a:gd name="connsiteX2" fmla="*/ 6848022 w 7128220"/>
              <a:gd name="connsiteY2" fmla="*/ 2784928 h 13738479"/>
              <a:gd name="connsiteX3" fmla="*/ 4635508 w 7128220"/>
              <a:gd name="connsiteY3" fmla="*/ 4864100 h 13738479"/>
              <a:gd name="connsiteX4" fmla="*/ 6858004 w 7128220"/>
              <a:gd name="connsiteY4" fmla="*/ 13716000 h 13738479"/>
              <a:gd name="connsiteX5" fmla="*/ 0 w 7128220"/>
              <a:gd name="connsiteY5" fmla="*/ 6858000 h 13738479"/>
              <a:gd name="connsiteX0" fmla="*/ 99728 w 7227948"/>
              <a:gd name="connsiteY0" fmla="*/ 6858000 h 7668464"/>
              <a:gd name="connsiteX1" fmla="*/ 6957732 w 7227948"/>
              <a:gd name="connsiteY1" fmla="*/ 0 h 7668464"/>
              <a:gd name="connsiteX2" fmla="*/ 6947750 w 7227948"/>
              <a:gd name="connsiteY2" fmla="*/ 2784928 h 7668464"/>
              <a:gd name="connsiteX3" fmla="*/ 4735236 w 7227948"/>
              <a:gd name="connsiteY3" fmla="*/ 4864100 h 7668464"/>
              <a:gd name="connsiteX4" fmla="*/ 3005164 w 7227948"/>
              <a:gd name="connsiteY4" fmla="*/ 7315200 h 7668464"/>
              <a:gd name="connsiteX5" fmla="*/ 99728 w 7227948"/>
              <a:gd name="connsiteY5" fmla="*/ 6858000 h 7668464"/>
              <a:gd name="connsiteX0" fmla="*/ 99728 w 7227948"/>
              <a:gd name="connsiteY0" fmla="*/ 6858000 h 7668464"/>
              <a:gd name="connsiteX1" fmla="*/ 6957732 w 7227948"/>
              <a:gd name="connsiteY1" fmla="*/ 0 h 7668464"/>
              <a:gd name="connsiteX2" fmla="*/ 6947750 w 7227948"/>
              <a:gd name="connsiteY2" fmla="*/ 2784928 h 7668464"/>
              <a:gd name="connsiteX3" fmla="*/ 4735236 w 7227948"/>
              <a:gd name="connsiteY3" fmla="*/ 4864100 h 7668464"/>
              <a:gd name="connsiteX4" fmla="*/ 3005164 w 7227948"/>
              <a:gd name="connsiteY4" fmla="*/ 7315200 h 7668464"/>
              <a:gd name="connsiteX5" fmla="*/ 99728 w 7227948"/>
              <a:gd name="connsiteY5" fmla="*/ 6858000 h 7668464"/>
              <a:gd name="connsiteX0" fmla="*/ 99728 w 7227948"/>
              <a:gd name="connsiteY0" fmla="*/ 6858000 h 7668464"/>
              <a:gd name="connsiteX1" fmla="*/ 6957732 w 7227948"/>
              <a:gd name="connsiteY1" fmla="*/ 0 h 7668464"/>
              <a:gd name="connsiteX2" fmla="*/ 6947750 w 7227948"/>
              <a:gd name="connsiteY2" fmla="*/ 2784928 h 7668464"/>
              <a:gd name="connsiteX3" fmla="*/ 4735236 w 7227948"/>
              <a:gd name="connsiteY3" fmla="*/ 4864100 h 7668464"/>
              <a:gd name="connsiteX4" fmla="*/ 3005164 w 7227948"/>
              <a:gd name="connsiteY4" fmla="*/ 7315200 h 7668464"/>
              <a:gd name="connsiteX5" fmla="*/ 99728 w 7227948"/>
              <a:gd name="connsiteY5" fmla="*/ 6858000 h 7668464"/>
              <a:gd name="connsiteX0" fmla="*/ 99728 w 7227948"/>
              <a:gd name="connsiteY0" fmla="*/ 6858000 h 7668464"/>
              <a:gd name="connsiteX1" fmla="*/ 6957732 w 7227948"/>
              <a:gd name="connsiteY1" fmla="*/ 0 h 7668464"/>
              <a:gd name="connsiteX2" fmla="*/ 6947750 w 7227948"/>
              <a:gd name="connsiteY2" fmla="*/ 2784928 h 7668464"/>
              <a:gd name="connsiteX3" fmla="*/ 4735236 w 7227948"/>
              <a:gd name="connsiteY3" fmla="*/ 4864100 h 7668464"/>
              <a:gd name="connsiteX4" fmla="*/ 3005164 w 7227948"/>
              <a:gd name="connsiteY4" fmla="*/ 7315200 h 7668464"/>
              <a:gd name="connsiteX5" fmla="*/ 99728 w 7227948"/>
              <a:gd name="connsiteY5" fmla="*/ 6858000 h 7668464"/>
              <a:gd name="connsiteX0" fmla="*/ 99728 w 7227948"/>
              <a:gd name="connsiteY0" fmla="*/ 6858000 h 7668464"/>
              <a:gd name="connsiteX1" fmla="*/ 6957732 w 7227948"/>
              <a:gd name="connsiteY1" fmla="*/ 0 h 7668464"/>
              <a:gd name="connsiteX2" fmla="*/ 6947750 w 7227948"/>
              <a:gd name="connsiteY2" fmla="*/ 2784928 h 7668464"/>
              <a:gd name="connsiteX3" fmla="*/ 4735236 w 7227948"/>
              <a:gd name="connsiteY3" fmla="*/ 4864100 h 7668464"/>
              <a:gd name="connsiteX4" fmla="*/ 3005164 w 7227948"/>
              <a:gd name="connsiteY4" fmla="*/ 7315200 h 7668464"/>
              <a:gd name="connsiteX5" fmla="*/ 99728 w 7227948"/>
              <a:gd name="connsiteY5" fmla="*/ 6858000 h 7668464"/>
              <a:gd name="connsiteX0" fmla="*/ 0 w 7128220"/>
              <a:gd name="connsiteY0" fmla="*/ 6858000 h 7395439"/>
              <a:gd name="connsiteX1" fmla="*/ 6858004 w 7128220"/>
              <a:gd name="connsiteY1" fmla="*/ 0 h 7395439"/>
              <a:gd name="connsiteX2" fmla="*/ 6848022 w 7128220"/>
              <a:gd name="connsiteY2" fmla="*/ 2784928 h 7395439"/>
              <a:gd name="connsiteX3" fmla="*/ 4635508 w 7128220"/>
              <a:gd name="connsiteY3" fmla="*/ 4864100 h 7395439"/>
              <a:gd name="connsiteX4" fmla="*/ 2905436 w 7128220"/>
              <a:gd name="connsiteY4" fmla="*/ 7315200 h 7395439"/>
              <a:gd name="connsiteX5" fmla="*/ 0 w 7128220"/>
              <a:gd name="connsiteY5" fmla="*/ 6858000 h 7395439"/>
              <a:gd name="connsiteX0" fmla="*/ 0 w 7128220"/>
              <a:gd name="connsiteY0" fmla="*/ 6858000 h 7016049"/>
              <a:gd name="connsiteX1" fmla="*/ 6858004 w 7128220"/>
              <a:gd name="connsiteY1" fmla="*/ 0 h 7016049"/>
              <a:gd name="connsiteX2" fmla="*/ 6848022 w 7128220"/>
              <a:gd name="connsiteY2" fmla="*/ 2784928 h 7016049"/>
              <a:gd name="connsiteX3" fmla="*/ 4635508 w 7128220"/>
              <a:gd name="connsiteY3" fmla="*/ 4864100 h 7016049"/>
              <a:gd name="connsiteX4" fmla="*/ 2810186 w 7128220"/>
              <a:gd name="connsiteY4" fmla="*/ 6877050 h 7016049"/>
              <a:gd name="connsiteX5" fmla="*/ 0 w 7128220"/>
              <a:gd name="connsiteY5" fmla="*/ 6858000 h 7016049"/>
              <a:gd name="connsiteX0" fmla="*/ 0 w 7128220"/>
              <a:gd name="connsiteY0" fmla="*/ 6858000 h 7016049"/>
              <a:gd name="connsiteX1" fmla="*/ 6858004 w 7128220"/>
              <a:gd name="connsiteY1" fmla="*/ 0 h 7016049"/>
              <a:gd name="connsiteX2" fmla="*/ 6848022 w 7128220"/>
              <a:gd name="connsiteY2" fmla="*/ 2784928 h 7016049"/>
              <a:gd name="connsiteX3" fmla="*/ 4635508 w 7128220"/>
              <a:gd name="connsiteY3" fmla="*/ 4864100 h 7016049"/>
              <a:gd name="connsiteX4" fmla="*/ 2810186 w 7128220"/>
              <a:gd name="connsiteY4" fmla="*/ 6877050 h 7016049"/>
              <a:gd name="connsiteX5" fmla="*/ 0 w 7128220"/>
              <a:gd name="connsiteY5" fmla="*/ 6858000 h 7016049"/>
              <a:gd name="connsiteX0" fmla="*/ 0 w 7128220"/>
              <a:gd name="connsiteY0" fmla="*/ 6858000 h 7016049"/>
              <a:gd name="connsiteX1" fmla="*/ 6858004 w 7128220"/>
              <a:gd name="connsiteY1" fmla="*/ 0 h 7016049"/>
              <a:gd name="connsiteX2" fmla="*/ 6848022 w 7128220"/>
              <a:gd name="connsiteY2" fmla="*/ 2784928 h 7016049"/>
              <a:gd name="connsiteX3" fmla="*/ 4635508 w 7128220"/>
              <a:gd name="connsiteY3" fmla="*/ 4864100 h 7016049"/>
              <a:gd name="connsiteX4" fmla="*/ 2810186 w 7128220"/>
              <a:gd name="connsiteY4" fmla="*/ 6877050 h 7016049"/>
              <a:gd name="connsiteX5" fmla="*/ 0 w 7128220"/>
              <a:gd name="connsiteY5" fmla="*/ 6858000 h 7016049"/>
              <a:gd name="connsiteX0" fmla="*/ 0 w 7128220"/>
              <a:gd name="connsiteY0" fmla="*/ 6858000 h 6877050"/>
              <a:gd name="connsiteX1" fmla="*/ 6858004 w 7128220"/>
              <a:gd name="connsiteY1" fmla="*/ 0 h 6877050"/>
              <a:gd name="connsiteX2" fmla="*/ 6848022 w 7128220"/>
              <a:gd name="connsiteY2" fmla="*/ 2784928 h 6877050"/>
              <a:gd name="connsiteX3" fmla="*/ 4635508 w 7128220"/>
              <a:gd name="connsiteY3" fmla="*/ 4864100 h 6877050"/>
              <a:gd name="connsiteX4" fmla="*/ 2810186 w 7128220"/>
              <a:gd name="connsiteY4" fmla="*/ 6877050 h 6877050"/>
              <a:gd name="connsiteX5" fmla="*/ 0 w 7128220"/>
              <a:gd name="connsiteY5" fmla="*/ 6858000 h 6877050"/>
              <a:gd name="connsiteX0" fmla="*/ 0 w 7128220"/>
              <a:gd name="connsiteY0" fmla="*/ 6858000 h 6858000"/>
              <a:gd name="connsiteX1" fmla="*/ 6858004 w 7128220"/>
              <a:gd name="connsiteY1" fmla="*/ 0 h 6858000"/>
              <a:gd name="connsiteX2" fmla="*/ 6848022 w 7128220"/>
              <a:gd name="connsiteY2" fmla="*/ 2784928 h 6858000"/>
              <a:gd name="connsiteX3" fmla="*/ 4635508 w 7128220"/>
              <a:gd name="connsiteY3" fmla="*/ 4864100 h 6858000"/>
              <a:gd name="connsiteX4" fmla="*/ 2772086 w 7128220"/>
              <a:gd name="connsiteY4" fmla="*/ 6848475 h 6858000"/>
              <a:gd name="connsiteX5" fmla="*/ 0 w 7128220"/>
              <a:gd name="connsiteY5" fmla="*/ 6858000 h 6858000"/>
              <a:gd name="connsiteX0" fmla="*/ 0 w 6858895"/>
              <a:gd name="connsiteY0" fmla="*/ 6858000 h 6858000"/>
              <a:gd name="connsiteX1" fmla="*/ 6858004 w 6858895"/>
              <a:gd name="connsiteY1" fmla="*/ 0 h 6858000"/>
              <a:gd name="connsiteX2" fmla="*/ 6848022 w 6858895"/>
              <a:gd name="connsiteY2" fmla="*/ 2784928 h 6858000"/>
              <a:gd name="connsiteX3" fmla="*/ 2772086 w 6858895"/>
              <a:gd name="connsiteY3" fmla="*/ 6848475 h 6858000"/>
              <a:gd name="connsiteX4" fmla="*/ 0 w 6858895"/>
              <a:gd name="connsiteY4" fmla="*/ 6858000 h 6858000"/>
              <a:gd name="connsiteX0" fmla="*/ 0 w 6858895"/>
              <a:gd name="connsiteY0" fmla="*/ 6858000 h 6858000"/>
              <a:gd name="connsiteX1" fmla="*/ 6858004 w 6858895"/>
              <a:gd name="connsiteY1" fmla="*/ 0 h 6858000"/>
              <a:gd name="connsiteX2" fmla="*/ 6848022 w 6858895"/>
              <a:gd name="connsiteY2" fmla="*/ 2784928 h 6858000"/>
              <a:gd name="connsiteX3" fmla="*/ 2772086 w 6858895"/>
              <a:gd name="connsiteY3" fmla="*/ 6848475 h 6858000"/>
              <a:gd name="connsiteX4" fmla="*/ 0 w 6858895"/>
              <a:gd name="connsiteY4" fmla="*/ 6858000 h 6858000"/>
              <a:gd name="connsiteX0" fmla="*/ 0 w 6858895"/>
              <a:gd name="connsiteY0" fmla="*/ 6858000 h 6858000"/>
              <a:gd name="connsiteX1" fmla="*/ 6858004 w 6858895"/>
              <a:gd name="connsiteY1" fmla="*/ 0 h 6858000"/>
              <a:gd name="connsiteX2" fmla="*/ 6848022 w 6858895"/>
              <a:gd name="connsiteY2" fmla="*/ 2784928 h 6858000"/>
              <a:gd name="connsiteX3" fmla="*/ 2772086 w 6858895"/>
              <a:gd name="connsiteY3" fmla="*/ 6848475 h 6858000"/>
              <a:gd name="connsiteX4" fmla="*/ 0 w 685889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772086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827504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827504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785941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785941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785941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785941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785941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785941 w 6859655"/>
              <a:gd name="connsiteY3" fmla="*/ 6848475 h 6858000"/>
              <a:gd name="connsiteX4" fmla="*/ 0 w 6859655"/>
              <a:gd name="connsiteY4" fmla="*/ 6858000 h 6858000"/>
              <a:gd name="connsiteX0" fmla="*/ 0 w 6859655"/>
              <a:gd name="connsiteY0" fmla="*/ 6858000 h 6876184"/>
              <a:gd name="connsiteX1" fmla="*/ 6858004 w 6859655"/>
              <a:gd name="connsiteY1" fmla="*/ 0 h 6876184"/>
              <a:gd name="connsiteX2" fmla="*/ 6857547 w 6859655"/>
              <a:gd name="connsiteY2" fmla="*/ 2775403 h 6876184"/>
              <a:gd name="connsiteX3" fmla="*/ 2785941 w 6859655"/>
              <a:gd name="connsiteY3" fmla="*/ 6876184 h 6876184"/>
              <a:gd name="connsiteX4" fmla="*/ 0 w 6859655"/>
              <a:gd name="connsiteY4" fmla="*/ 6858000 h 6876184"/>
              <a:gd name="connsiteX0" fmla="*/ 0 w 6859655"/>
              <a:gd name="connsiteY0" fmla="*/ 6858000 h 6862329"/>
              <a:gd name="connsiteX1" fmla="*/ 6858004 w 6859655"/>
              <a:gd name="connsiteY1" fmla="*/ 0 h 6862329"/>
              <a:gd name="connsiteX2" fmla="*/ 6857547 w 6859655"/>
              <a:gd name="connsiteY2" fmla="*/ 2775403 h 6862329"/>
              <a:gd name="connsiteX3" fmla="*/ 2785941 w 6859655"/>
              <a:gd name="connsiteY3" fmla="*/ 6862329 h 6862329"/>
              <a:gd name="connsiteX4" fmla="*/ 0 w 6859655"/>
              <a:gd name="connsiteY4" fmla="*/ 6858000 h 6862329"/>
              <a:gd name="connsiteX0" fmla="*/ 0 w 6859655"/>
              <a:gd name="connsiteY0" fmla="*/ 6858000 h 6862329"/>
              <a:gd name="connsiteX1" fmla="*/ 6858004 w 6859655"/>
              <a:gd name="connsiteY1" fmla="*/ 0 h 6862329"/>
              <a:gd name="connsiteX2" fmla="*/ 6857547 w 6859655"/>
              <a:gd name="connsiteY2" fmla="*/ 2775403 h 6862329"/>
              <a:gd name="connsiteX3" fmla="*/ 2785941 w 6859655"/>
              <a:gd name="connsiteY3" fmla="*/ 6862329 h 6862329"/>
              <a:gd name="connsiteX4" fmla="*/ 0 w 6859655"/>
              <a:gd name="connsiteY4" fmla="*/ 6858000 h 6862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9655" h="6862329">
                <a:moveTo>
                  <a:pt x="0" y="6858000"/>
                </a:moveTo>
                <a:cubicBezTo>
                  <a:pt x="92703" y="2794000"/>
                  <a:pt x="3259119" y="29029"/>
                  <a:pt x="6858004" y="0"/>
                </a:cubicBezTo>
                <a:cubicBezTo>
                  <a:pt x="6862993" y="1749878"/>
                  <a:pt x="6854824" y="2086881"/>
                  <a:pt x="6857547" y="2775403"/>
                </a:cubicBezTo>
                <a:cubicBezTo>
                  <a:pt x="3237665" y="2988560"/>
                  <a:pt x="2735787" y="6128065"/>
                  <a:pt x="2785941" y="6862329"/>
                </a:cubicBezTo>
                <a:cubicBezTo>
                  <a:pt x="1965731" y="6851746"/>
                  <a:pt x="2255889" y="6838950"/>
                  <a:pt x="0" y="6858000"/>
                </a:cubicBezTo>
                <a:close/>
              </a:path>
            </a:pathLst>
          </a:custGeom>
        </p:spPr>
        <p:txBody>
          <a:bodyPr bIns="822960"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17186167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Chapter 32">
    <p:bg>
      <p:bgPr>
        <a:solidFill>
          <a:schemeClr val="accent2"/>
        </a:solid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EAFEB385-6C15-1998-C95A-636D88E66DE8}"/>
              </a:ext>
            </a:extLst>
          </p:cNvPr>
          <p:cNvSpPr>
            <a:spLocks noGrp="1"/>
          </p:cNvSpPr>
          <p:nvPr>
            <p:ph type="title" hasCustomPrompt="1"/>
          </p:nvPr>
        </p:nvSpPr>
        <p:spPr>
          <a:xfrm>
            <a:off x="413247" y="1895312"/>
            <a:ext cx="5486400" cy="1920240"/>
          </a:xfrm>
        </p:spPr>
        <p:txBody>
          <a:bodyPr/>
          <a:lstStyle>
            <a:lvl1pPr>
              <a:spcAft>
                <a:spcPts val="300"/>
              </a:spcAft>
              <a:defRPr lang="en-US" sz="4800" kern="1200" dirty="0">
                <a:solidFill>
                  <a:schemeClr val="accent3"/>
                </a:solidFill>
                <a:latin typeface="+mj-lt"/>
                <a:ea typeface="+mn-ea"/>
                <a:cs typeface="+mn-cs"/>
              </a:defRPr>
            </a:lvl1pPr>
          </a:lstStyle>
          <a:p>
            <a:pPr lvl="0"/>
            <a:r>
              <a:rPr lang="en-US"/>
              <a:t>Chapter title</a:t>
            </a:r>
            <a:br>
              <a:rPr lang="en-US"/>
            </a:br>
            <a:r>
              <a:rPr lang="en-US"/>
              <a:t>two lines</a:t>
            </a:r>
          </a:p>
        </p:txBody>
      </p:sp>
      <p:sp>
        <p:nvSpPr>
          <p:cNvPr id="6" name="Text Placeholder 8">
            <a:extLst>
              <a:ext uri="{FF2B5EF4-FFF2-40B4-BE49-F238E27FC236}">
                <a16:creationId xmlns:a16="http://schemas.microsoft.com/office/drawing/2014/main" id="{DFBAB907-EF18-597F-DC14-A83EBE422567}"/>
              </a:ext>
            </a:extLst>
          </p:cNvPr>
          <p:cNvSpPr>
            <a:spLocks noGrp="1"/>
          </p:cNvSpPr>
          <p:nvPr>
            <p:ph type="body" sz="quarter" idx="14" hasCustomPrompt="1"/>
          </p:nvPr>
        </p:nvSpPr>
        <p:spPr>
          <a:xfrm>
            <a:off x="390098" y="389618"/>
            <a:ext cx="1439497"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accent3"/>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32</a:t>
            </a:r>
          </a:p>
        </p:txBody>
      </p:sp>
      <p:sp>
        <p:nvSpPr>
          <p:cNvPr id="3" name="Graphique 10" descr="Atos logo">
            <a:extLst>
              <a:ext uri="{FF2B5EF4-FFF2-40B4-BE49-F238E27FC236}">
                <a16:creationId xmlns:a16="http://schemas.microsoft.com/office/drawing/2014/main" id="{955EAE60-076F-B3BA-2FD9-F291924DE944}"/>
              </a:ext>
              <a:ext uri="{C183D7F6-B498-43B3-948B-1728B52AA6E4}">
                <adec:decorative xmlns:adec="http://schemas.microsoft.com/office/drawing/2017/decorative" val="0"/>
              </a:ext>
            </a:extLst>
          </p:cNvPr>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11" name="Picture Placeholder 6">
            <a:extLst>
              <a:ext uri="{FF2B5EF4-FFF2-40B4-BE49-F238E27FC236}">
                <a16:creationId xmlns:a16="http://schemas.microsoft.com/office/drawing/2014/main" id="{8FC58AAA-366C-B87C-83CD-72182A819A9C}"/>
              </a:ext>
              <a:ext uri="{C183D7F6-B498-43B3-948B-1728B52AA6E4}">
                <adec:decorative xmlns:adec="http://schemas.microsoft.com/office/drawing/2017/decorative" val="1"/>
              </a:ext>
            </a:extLst>
          </p:cNvPr>
          <p:cNvSpPr>
            <a:spLocks noGrp="1" noChangeAspect="1"/>
          </p:cNvSpPr>
          <p:nvPr>
            <p:ph type="pic" sz="quarter" idx="12"/>
          </p:nvPr>
        </p:nvSpPr>
        <p:spPr>
          <a:xfrm>
            <a:off x="5333999" y="-2"/>
            <a:ext cx="6859655" cy="6862329"/>
          </a:xfrm>
          <a:custGeom>
            <a:avLst/>
            <a:gdLst>
              <a:gd name="connsiteX0" fmla="*/ 0 w 13716008"/>
              <a:gd name="connsiteY0" fmla="*/ 6858000 h 13716000"/>
              <a:gd name="connsiteX1" fmla="*/ 6858004 w 13716008"/>
              <a:gd name="connsiteY1" fmla="*/ 0 h 13716000"/>
              <a:gd name="connsiteX2" fmla="*/ 13716008 w 13716008"/>
              <a:gd name="connsiteY2" fmla="*/ 6858000 h 13716000"/>
              <a:gd name="connsiteX3" fmla="*/ 6858004 w 13716008"/>
              <a:gd name="connsiteY3" fmla="*/ 13716000 h 13716000"/>
              <a:gd name="connsiteX4" fmla="*/ 0 w 13716008"/>
              <a:gd name="connsiteY4" fmla="*/ 6858000 h 13716000"/>
              <a:gd name="connsiteX0" fmla="*/ 0 w 13836759"/>
              <a:gd name="connsiteY0" fmla="*/ 7199252 h 14057252"/>
              <a:gd name="connsiteX1" fmla="*/ 6858004 w 13836759"/>
              <a:gd name="connsiteY1" fmla="*/ 341252 h 14057252"/>
              <a:gd name="connsiteX2" fmla="*/ 10915650 w 13836759"/>
              <a:gd name="connsiteY2" fmla="*/ 1674752 h 14057252"/>
              <a:gd name="connsiteX3" fmla="*/ 13716008 w 13836759"/>
              <a:gd name="connsiteY3" fmla="*/ 7199252 h 14057252"/>
              <a:gd name="connsiteX4" fmla="*/ 6858004 w 13836759"/>
              <a:gd name="connsiteY4" fmla="*/ 14057252 h 14057252"/>
              <a:gd name="connsiteX5" fmla="*/ 0 w 13836759"/>
              <a:gd name="connsiteY5" fmla="*/ 7199252 h 14057252"/>
              <a:gd name="connsiteX0" fmla="*/ 0 w 13836759"/>
              <a:gd name="connsiteY0" fmla="*/ 7199252 h 14057252"/>
              <a:gd name="connsiteX1" fmla="*/ 6858004 w 13836759"/>
              <a:gd name="connsiteY1" fmla="*/ 341252 h 14057252"/>
              <a:gd name="connsiteX2" fmla="*/ 10915650 w 13836759"/>
              <a:gd name="connsiteY2" fmla="*/ 1674752 h 14057252"/>
              <a:gd name="connsiteX3" fmla="*/ 13716008 w 13836759"/>
              <a:gd name="connsiteY3" fmla="*/ 7199252 h 14057252"/>
              <a:gd name="connsiteX4" fmla="*/ 6858004 w 13836759"/>
              <a:gd name="connsiteY4" fmla="*/ 14057252 h 14057252"/>
              <a:gd name="connsiteX5" fmla="*/ 0 w 13836759"/>
              <a:gd name="connsiteY5" fmla="*/ 7199252 h 14057252"/>
              <a:gd name="connsiteX0" fmla="*/ 0 w 13836759"/>
              <a:gd name="connsiteY0" fmla="*/ 6858000 h 13716000"/>
              <a:gd name="connsiteX1" fmla="*/ 6858004 w 13836759"/>
              <a:gd name="connsiteY1" fmla="*/ 0 h 13716000"/>
              <a:gd name="connsiteX2" fmla="*/ 10915650 w 13836759"/>
              <a:gd name="connsiteY2" fmla="*/ 1333500 h 13716000"/>
              <a:gd name="connsiteX3" fmla="*/ 13716008 w 13836759"/>
              <a:gd name="connsiteY3" fmla="*/ 6858000 h 13716000"/>
              <a:gd name="connsiteX4" fmla="*/ 6858004 w 13836759"/>
              <a:gd name="connsiteY4" fmla="*/ 13716000 h 13716000"/>
              <a:gd name="connsiteX5" fmla="*/ 0 w 13836759"/>
              <a:gd name="connsiteY5" fmla="*/ 6858000 h 13716000"/>
              <a:gd name="connsiteX0" fmla="*/ 0 w 13766467"/>
              <a:gd name="connsiteY0" fmla="*/ 6858000 h 13716000"/>
              <a:gd name="connsiteX1" fmla="*/ 6858004 w 13766467"/>
              <a:gd name="connsiteY1" fmla="*/ 0 h 13716000"/>
              <a:gd name="connsiteX2" fmla="*/ 6924222 w 13766467"/>
              <a:gd name="connsiteY2" fmla="*/ 2784928 h 13716000"/>
              <a:gd name="connsiteX3" fmla="*/ 13716008 w 13766467"/>
              <a:gd name="connsiteY3" fmla="*/ 6858000 h 13716000"/>
              <a:gd name="connsiteX4" fmla="*/ 6858004 w 13766467"/>
              <a:gd name="connsiteY4" fmla="*/ 13716000 h 13716000"/>
              <a:gd name="connsiteX5" fmla="*/ 0 w 13766467"/>
              <a:gd name="connsiteY5" fmla="*/ 6858000 h 13716000"/>
              <a:gd name="connsiteX0" fmla="*/ 0 w 13766467"/>
              <a:gd name="connsiteY0" fmla="*/ 6858000 h 13716000"/>
              <a:gd name="connsiteX1" fmla="*/ 6858004 w 13766467"/>
              <a:gd name="connsiteY1" fmla="*/ 0 h 13716000"/>
              <a:gd name="connsiteX2" fmla="*/ 6924222 w 13766467"/>
              <a:gd name="connsiteY2" fmla="*/ 2784928 h 13716000"/>
              <a:gd name="connsiteX3" fmla="*/ 13716008 w 13766467"/>
              <a:gd name="connsiteY3" fmla="*/ 6858000 h 13716000"/>
              <a:gd name="connsiteX4" fmla="*/ 6858004 w 13766467"/>
              <a:gd name="connsiteY4" fmla="*/ 13716000 h 13716000"/>
              <a:gd name="connsiteX5" fmla="*/ 0 w 13766467"/>
              <a:gd name="connsiteY5" fmla="*/ 6858000 h 13716000"/>
              <a:gd name="connsiteX0" fmla="*/ 0 w 13766467"/>
              <a:gd name="connsiteY0" fmla="*/ 6858000 h 13716000"/>
              <a:gd name="connsiteX1" fmla="*/ 6858004 w 13766467"/>
              <a:gd name="connsiteY1" fmla="*/ 0 h 13716000"/>
              <a:gd name="connsiteX2" fmla="*/ 6924222 w 13766467"/>
              <a:gd name="connsiteY2" fmla="*/ 2784928 h 13716000"/>
              <a:gd name="connsiteX3" fmla="*/ 13716008 w 13766467"/>
              <a:gd name="connsiteY3" fmla="*/ 6858000 h 13716000"/>
              <a:gd name="connsiteX4" fmla="*/ 6858004 w 13766467"/>
              <a:gd name="connsiteY4" fmla="*/ 13716000 h 13716000"/>
              <a:gd name="connsiteX5" fmla="*/ 0 w 13766467"/>
              <a:gd name="connsiteY5" fmla="*/ 6858000 h 13716000"/>
              <a:gd name="connsiteX0" fmla="*/ 0 w 13765909"/>
              <a:gd name="connsiteY0" fmla="*/ 6858000 h 13716000"/>
              <a:gd name="connsiteX1" fmla="*/ 6858004 w 13765909"/>
              <a:gd name="connsiteY1" fmla="*/ 0 h 13716000"/>
              <a:gd name="connsiteX2" fmla="*/ 6848022 w 13765909"/>
              <a:gd name="connsiteY2" fmla="*/ 2784928 h 13716000"/>
              <a:gd name="connsiteX3" fmla="*/ 13716008 w 13765909"/>
              <a:gd name="connsiteY3" fmla="*/ 6858000 h 13716000"/>
              <a:gd name="connsiteX4" fmla="*/ 6858004 w 13765909"/>
              <a:gd name="connsiteY4" fmla="*/ 13716000 h 13716000"/>
              <a:gd name="connsiteX5" fmla="*/ 0 w 13765909"/>
              <a:gd name="connsiteY5" fmla="*/ 6858000 h 13716000"/>
              <a:gd name="connsiteX0" fmla="*/ 0 w 13765909"/>
              <a:gd name="connsiteY0" fmla="*/ 6858000 h 13716000"/>
              <a:gd name="connsiteX1" fmla="*/ 6858004 w 13765909"/>
              <a:gd name="connsiteY1" fmla="*/ 0 h 13716000"/>
              <a:gd name="connsiteX2" fmla="*/ 6848022 w 13765909"/>
              <a:gd name="connsiteY2" fmla="*/ 2784928 h 13716000"/>
              <a:gd name="connsiteX3" fmla="*/ 13716008 w 13765909"/>
              <a:gd name="connsiteY3" fmla="*/ 6858000 h 13716000"/>
              <a:gd name="connsiteX4" fmla="*/ 6858004 w 13765909"/>
              <a:gd name="connsiteY4" fmla="*/ 13716000 h 13716000"/>
              <a:gd name="connsiteX5" fmla="*/ 0 w 13765909"/>
              <a:gd name="connsiteY5" fmla="*/ 6858000 h 13716000"/>
              <a:gd name="connsiteX0" fmla="*/ 0 w 7128220"/>
              <a:gd name="connsiteY0" fmla="*/ 6858000 h 13738479"/>
              <a:gd name="connsiteX1" fmla="*/ 6858004 w 7128220"/>
              <a:gd name="connsiteY1" fmla="*/ 0 h 13738479"/>
              <a:gd name="connsiteX2" fmla="*/ 6848022 w 7128220"/>
              <a:gd name="connsiteY2" fmla="*/ 2784928 h 13738479"/>
              <a:gd name="connsiteX3" fmla="*/ 4635508 w 7128220"/>
              <a:gd name="connsiteY3" fmla="*/ 4864100 h 13738479"/>
              <a:gd name="connsiteX4" fmla="*/ 6858004 w 7128220"/>
              <a:gd name="connsiteY4" fmla="*/ 13716000 h 13738479"/>
              <a:gd name="connsiteX5" fmla="*/ 0 w 7128220"/>
              <a:gd name="connsiteY5" fmla="*/ 6858000 h 13738479"/>
              <a:gd name="connsiteX0" fmla="*/ 99728 w 7227948"/>
              <a:gd name="connsiteY0" fmla="*/ 6858000 h 7668464"/>
              <a:gd name="connsiteX1" fmla="*/ 6957732 w 7227948"/>
              <a:gd name="connsiteY1" fmla="*/ 0 h 7668464"/>
              <a:gd name="connsiteX2" fmla="*/ 6947750 w 7227948"/>
              <a:gd name="connsiteY2" fmla="*/ 2784928 h 7668464"/>
              <a:gd name="connsiteX3" fmla="*/ 4735236 w 7227948"/>
              <a:gd name="connsiteY3" fmla="*/ 4864100 h 7668464"/>
              <a:gd name="connsiteX4" fmla="*/ 3005164 w 7227948"/>
              <a:gd name="connsiteY4" fmla="*/ 7315200 h 7668464"/>
              <a:gd name="connsiteX5" fmla="*/ 99728 w 7227948"/>
              <a:gd name="connsiteY5" fmla="*/ 6858000 h 7668464"/>
              <a:gd name="connsiteX0" fmla="*/ 99728 w 7227948"/>
              <a:gd name="connsiteY0" fmla="*/ 6858000 h 7668464"/>
              <a:gd name="connsiteX1" fmla="*/ 6957732 w 7227948"/>
              <a:gd name="connsiteY1" fmla="*/ 0 h 7668464"/>
              <a:gd name="connsiteX2" fmla="*/ 6947750 w 7227948"/>
              <a:gd name="connsiteY2" fmla="*/ 2784928 h 7668464"/>
              <a:gd name="connsiteX3" fmla="*/ 4735236 w 7227948"/>
              <a:gd name="connsiteY3" fmla="*/ 4864100 h 7668464"/>
              <a:gd name="connsiteX4" fmla="*/ 3005164 w 7227948"/>
              <a:gd name="connsiteY4" fmla="*/ 7315200 h 7668464"/>
              <a:gd name="connsiteX5" fmla="*/ 99728 w 7227948"/>
              <a:gd name="connsiteY5" fmla="*/ 6858000 h 7668464"/>
              <a:gd name="connsiteX0" fmla="*/ 99728 w 7227948"/>
              <a:gd name="connsiteY0" fmla="*/ 6858000 h 7668464"/>
              <a:gd name="connsiteX1" fmla="*/ 6957732 w 7227948"/>
              <a:gd name="connsiteY1" fmla="*/ 0 h 7668464"/>
              <a:gd name="connsiteX2" fmla="*/ 6947750 w 7227948"/>
              <a:gd name="connsiteY2" fmla="*/ 2784928 h 7668464"/>
              <a:gd name="connsiteX3" fmla="*/ 4735236 w 7227948"/>
              <a:gd name="connsiteY3" fmla="*/ 4864100 h 7668464"/>
              <a:gd name="connsiteX4" fmla="*/ 3005164 w 7227948"/>
              <a:gd name="connsiteY4" fmla="*/ 7315200 h 7668464"/>
              <a:gd name="connsiteX5" fmla="*/ 99728 w 7227948"/>
              <a:gd name="connsiteY5" fmla="*/ 6858000 h 7668464"/>
              <a:gd name="connsiteX0" fmla="*/ 99728 w 7227948"/>
              <a:gd name="connsiteY0" fmla="*/ 6858000 h 7668464"/>
              <a:gd name="connsiteX1" fmla="*/ 6957732 w 7227948"/>
              <a:gd name="connsiteY1" fmla="*/ 0 h 7668464"/>
              <a:gd name="connsiteX2" fmla="*/ 6947750 w 7227948"/>
              <a:gd name="connsiteY2" fmla="*/ 2784928 h 7668464"/>
              <a:gd name="connsiteX3" fmla="*/ 4735236 w 7227948"/>
              <a:gd name="connsiteY3" fmla="*/ 4864100 h 7668464"/>
              <a:gd name="connsiteX4" fmla="*/ 3005164 w 7227948"/>
              <a:gd name="connsiteY4" fmla="*/ 7315200 h 7668464"/>
              <a:gd name="connsiteX5" fmla="*/ 99728 w 7227948"/>
              <a:gd name="connsiteY5" fmla="*/ 6858000 h 7668464"/>
              <a:gd name="connsiteX0" fmla="*/ 99728 w 7227948"/>
              <a:gd name="connsiteY0" fmla="*/ 6858000 h 7668464"/>
              <a:gd name="connsiteX1" fmla="*/ 6957732 w 7227948"/>
              <a:gd name="connsiteY1" fmla="*/ 0 h 7668464"/>
              <a:gd name="connsiteX2" fmla="*/ 6947750 w 7227948"/>
              <a:gd name="connsiteY2" fmla="*/ 2784928 h 7668464"/>
              <a:gd name="connsiteX3" fmla="*/ 4735236 w 7227948"/>
              <a:gd name="connsiteY3" fmla="*/ 4864100 h 7668464"/>
              <a:gd name="connsiteX4" fmla="*/ 3005164 w 7227948"/>
              <a:gd name="connsiteY4" fmla="*/ 7315200 h 7668464"/>
              <a:gd name="connsiteX5" fmla="*/ 99728 w 7227948"/>
              <a:gd name="connsiteY5" fmla="*/ 6858000 h 7668464"/>
              <a:gd name="connsiteX0" fmla="*/ 0 w 7128220"/>
              <a:gd name="connsiteY0" fmla="*/ 6858000 h 7395439"/>
              <a:gd name="connsiteX1" fmla="*/ 6858004 w 7128220"/>
              <a:gd name="connsiteY1" fmla="*/ 0 h 7395439"/>
              <a:gd name="connsiteX2" fmla="*/ 6848022 w 7128220"/>
              <a:gd name="connsiteY2" fmla="*/ 2784928 h 7395439"/>
              <a:gd name="connsiteX3" fmla="*/ 4635508 w 7128220"/>
              <a:gd name="connsiteY3" fmla="*/ 4864100 h 7395439"/>
              <a:gd name="connsiteX4" fmla="*/ 2905436 w 7128220"/>
              <a:gd name="connsiteY4" fmla="*/ 7315200 h 7395439"/>
              <a:gd name="connsiteX5" fmla="*/ 0 w 7128220"/>
              <a:gd name="connsiteY5" fmla="*/ 6858000 h 7395439"/>
              <a:gd name="connsiteX0" fmla="*/ 0 w 7128220"/>
              <a:gd name="connsiteY0" fmla="*/ 6858000 h 7016049"/>
              <a:gd name="connsiteX1" fmla="*/ 6858004 w 7128220"/>
              <a:gd name="connsiteY1" fmla="*/ 0 h 7016049"/>
              <a:gd name="connsiteX2" fmla="*/ 6848022 w 7128220"/>
              <a:gd name="connsiteY2" fmla="*/ 2784928 h 7016049"/>
              <a:gd name="connsiteX3" fmla="*/ 4635508 w 7128220"/>
              <a:gd name="connsiteY3" fmla="*/ 4864100 h 7016049"/>
              <a:gd name="connsiteX4" fmla="*/ 2810186 w 7128220"/>
              <a:gd name="connsiteY4" fmla="*/ 6877050 h 7016049"/>
              <a:gd name="connsiteX5" fmla="*/ 0 w 7128220"/>
              <a:gd name="connsiteY5" fmla="*/ 6858000 h 7016049"/>
              <a:gd name="connsiteX0" fmla="*/ 0 w 7128220"/>
              <a:gd name="connsiteY0" fmla="*/ 6858000 h 7016049"/>
              <a:gd name="connsiteX1" fmla="*/ 6858004 w 7128220"/>
              <a:gd name="connsiteY1" fmla="*/ 0 h 7016049"/>
              <a:gd name="connsiteX2" fmla="*/ 6848022 w 7128220"/>
              <a:gd name="connsiteY2" fmla="*/ 2784928 h 7016049"/>
              <a:gd name="connsiteX3" fmla="*/ 4635508 w 7128220"/>
              <a:gd name="connsiteY3" fmla="*/ 4864100 h 7016049"/>
              <a:gd name="connsiteX4" fmla="*/ 2810186 w 7128220"/>
              <a:gd name="connsiteY4" fmla="*/ 6877050 h 7016049"/>
              <a:gd name="connsiteX5" fmla="*/ 0 w 7128220"/>
              <a:gd name="connsiteY5" fmla="*/ 6858000 h 7016049"/>
              <a:gd name="connsiteX0" fmla="*/ 0 w 7128220"/>
              <a:gd name="connsiteY0" fmla="*/ 6858000 h 7016049"/>
              <a:gd name="connsiteX1" fmla="*/ 6858004 w 7128220"/>
              <a:gd name="connsiteY1" fmla="*/ 0 h 7016049"/>
              <a:gd name="connsiteX2" fmla="*/ 6848022 w 7128220"/>
              <a:gd name="connsiteY2" fmla="*/ 2784928 h 7016049"/>
              <a:gd name="connsiteX3" fmla="*/ 4635508 w 7128220"/>
              <a:gd name="connsiteY3" fmla="*/ 4864100 h 7016049"/>
              <a:gd name="connsiteX4" fmla="*/ 2810186 w 7128220"/>
              <a:gd name="connsiteY4" fmla="*/ 6877050 h 7016049"/>
              <a:gd name="connsiteX5" fmla="*/ 0 w 7128220"/>
              <a:gd name="connsiteY5" fmla="*/ 6858000 h 7016049"/>
              <a:gd name="connsiteX0" fmla="*/ 0 w 7128220"/>
              <a:gd name="connsiteY0" fmla="*/ 6858000 h 6877050"/>
              <a:gd name="connsiteX1" fmla="*/ 6858004 w 7128220"/>
              <a:gd name="connsiteY1" fmla="*/ 0 h 6877050"/>
              <a:gd name="connsiteX2" fmla="*/ 6848022 w 7128220"/>
              <a:gd name="connsiteY2" fmla="*/ 2784928 h 6877050"/>
              <a:gd name="connsiteX3" fmla="*/ 4635508 w 7128220"/>
              <a:gd name="connsiteY3" fmla="*/ 4864100 h 6877050"/>
              <a:gd name="connsiteX4" fmla="*/ 2810186 w 7128220"/>
              <a:gd name="connsiteY4" fmla="*/ 6877050 h 6877050"/>
              <a:gd name="connsiteX5" fmla="*/ 0 w 7128220"/>
              <a:gd name="connsiteY5" fmla="*/ 6858000 h 6877050"/>
              <a:gd name="connsiteX0" fmla="*/ 0 w 7128220"/>
              <a:gd name="connsiteY0" fmla="*/ 6858000 h 6858000"/>
              <a:gd name="connsiteX1" fmla="*/ 6858004 w 7128220"/>
              <a:gd name="connsiteY1" fmla="*/ 0 h 6858000"/>
              <a:gd name="connsiteX2" fmla="*/ 6848022 w 7128220"/>
              <a:gd name="connsiteY2" fmla="*/ 2784928 h 6858000"/>
              <a:gd name="connsiteX3" fmla="*/ 4635508 w 7128220"/>
              <a:gd name="connsiteY3" fmla="*/ 4864100 h 6858000"/>
              <a:gd name="connsiteX4" fmla="*/ 2772086 w 7128220"/>
              <a:gd name="connsiteY4" fmla="*/ 6848475 h 6858000"/>
              <a:gd name="connsiteX5" fmla="*/ 0 w 7128220"/>
              <a:gd name="connsiteY5" fmla="*/ 6858000 h 6858000"/>
              <a:gd name="connsiteX0" fmla="*/ 0 w 6858895"/>
              <a:gd name="connsiteY0" fmla="*/ 6858000 h 6858000"/>
              <a:gd name="connsiteX1" fmla="*/ 6858004 w 6858895"/>
              <a:gd name="connsiteY1" fmla="*/ 0 h 6858000"/>
              <a:gd name="connsiteX2" fmla="*/ 6848022 w 6858895"/>
              <a:gd name="connsiteY2" fmla="*/ 2784928 h 6858000"/>
              <a:gd name="connsiteX3" fmla="*/ 2772086 w 6858895"/>
              <a:gd name="connsiteY3" fmla="*/ 6848475 h 6858000"/>
              <a:gd name="connsiteX4" fmla="*/ 0 w 6858895"/>
              <a:gd name="connsiteY4" fmla="*/ 6858000 h 6858000"/>
              <a:gd name="connsiteX0" fmla="*/ 0 w 6858895"/>
              <a:gd name="connsiteY0" fmla="*/ 6858000 h 6858000"/>
              <a:gd name="connsiteX1" fmla="*/ 6858004 w 6858895"/>
              <a:gd name="connsiteY1" fmla="*/ 0 h 6858000"/>
              <a:gd name="connsiteX2" fmla="*/ 6848022 w 6858895"/>
              <a:gd name="connsiteY2" fmla="*/ 2784928 h 6858000"/>
              <a:gd name="connsiteX3" fmla="*/ 2772086 w 6858895"/>
              <a:gd name="connsiteY3" fmla="*/ 6848475 h 6858000"/>
              <a:gd name="connsiteX4" fmla="*/ 0 w 6858895"/>
              <a:gd name="connsiteY4" fmla="*/ 6858000 h 6858000"/>
              <a:gd name="connsiteX0" fmla="*/ 0 w 6858895"/>
              <a:gd name="connsiteY0" fmla="*/ 6858000 h 6858000"/>
              <a:gd name="connsiteX1" fmla="*/ 6858004 w 6858895"/>
              <a:gd name="connsiteY1" fmla="*/ 0 h 6858000"/>
              <a:gd name="connsiteX2" fmla="*/ 6848022 w 6858895"/>
              <a:gd name="connsiteY2" fmla="*/ 2784928 h 6858000"/>
              <a:gd name="connsiteX3" fmla="*/ 2772086 w 6858895"/>
              <a:gd name="connsiteY3" fmla="*/ 6848475 h 6858000"/>
              <a:gd name="connsiteX4" fmla="*/ 0 w 685889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772086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827504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827504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785941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785941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785941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785941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785941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785941 w 6859655"/>
              <a:gd name="connsiteY3" fmla="*/ 6848475 h 6858000"/>
              <a:gd name="connsiteX4" fmla="*/ 0 w 6859655"/>
              <a:gd name="connsiteY4" fmla="*/ 6858000 h 6858000"/>
              <a:gd name="connsiteX0" fmla="*/ 0 w 6859655"/>
              <a:gd name="connsiteY0" fmla="*/ 6858000 h 6876184"/>
              <a:gd name="connsiteX1" fmla="*/ 6858004 w 6859655"/>
              <a:gd name="connsiteY1" fmla="*/ 0 h 6876184"/>
              <a:gd name="connsiteX2" fmla="*/ 6857547 w 6859655"/>
              <a:gd name="connsiteY2" fmla="*/ 2775403 h 6876184"/>
              <a:gd name="connsiteX3" fmla="*/ 2785941 w 6859655"/>
              <a:gd name="connsiteY3" fmla="*/ 6876184 h 6876184"/>
              <a:gd name="connsiteX4" fmla="*/ 0 w 6859655"/>
              <a:gd name="connsiteY4" fmla="*/ 6858000 h 6876184"/>
              <a:gd name="connsiteX0" fmla="*/ 0 w 6859655"/>
              <a:gd name="connsiteY0" fmla="*/ 6858000 h 6862329"/>
              <a:gd name="connsiteX1" fmla="*/ 6858004 w 6859655"/>
              <a:gd name="connsiteY1" fmla="*/ 0 h 6862329"/>
              <a:gd name="connsiteX2" fmla="*/ 6857547 w 6859655"/>
              <a:gd name="connsiteY2" fmla="*/ 2775403 h 6862329"/>
              <a:gd name="connsiteX3" fmla="*/ 2785941 w 6859655"/>
              <a:gd name="connsiteY3" fmla="*/ 6862329 h 6862329"/>
              <a:gd name="connsiteX4" fmla="*/ 0 w 6859655"/>
              <a:gd name="connsiteY4" fmla="*/ 6858000 h 6862329"/>
              <a:gd name="connsiteX0" fmla="*/ 0 w 6859655"/>
              <a:gd name="connsiteY0" fmla="*/ 6858000 h 6862329"/>
              <a:gd name="connsiteX1" fmla="*/ 6858004 w 6859655"/>
              <a:gd name="connsiteY1" fmla="*/ 0 h 6862329"/>
              <a:gd name="connsiteX2" fmla="*/ 6857547 w 6859655"/>
              <a:gd name="connsiteY2" fmla="*/ 2775403 h 6862329"/>
              <a:gd name="connsiteX3" fmla="*/ 2785941 w 6859655"/>
              <a:gd name="connsiteY3" fmla="*/ 6862329 h 6862329"/>
              <a:gd name="connsiteX4" fmla="*/ 0 w 6859655"/>
              <a:gd name="connsiteY4" fmla="*/ 6858000 h 6862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9655" h="6862329">
                <a:moveTo>
                  <a:pt x="0" y="6858000"/>
                </a:moveTo>
                <a:cubicBezTo>
                  <a:pt x="92703" y="2794000"/>
                  <a:pt x="3259119" y="29029"/>
                  <a:pt x="6858004" y="0"/>
                </a:cubicBezTo>
                <a:cubicBezTo>
                  <a:pt x="6862993" y="1749878"/>
                  <a:pt x="6854824" y="2086881"/>
                  <a:pt x="6857547" y="2775403"/>
                </a:cubicBezTo>
                <a:cubicBezTo>
                  <a:pt x="3237665" y="2988560"/>
                  <a:pt x="2735787" y="6128065"/>
                  <a:pt x="2785941" y="6862329"/>
                </a:cubicBezTo>
                <a:cubicBezTo>
                  <a:pt x="1965731" y="6851746"/>
                  <a:pt x="2255889" y="6838950"/>
                  <a:pt x="0" y="6858000"/>
                </a:cubicBezTo>
                <a:close/>
              </a:path>
            </a:pathLst>
          </a:custGeom>
        </p:spPr>
        <p:txBody>
          <a:bodyPr bIns="822960"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393132884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Chapter 33">
    <p:bg>
      <p:bgPr>
        <a:solidFill>
          <a:schemeClr val="accent3"/>
        </a:solid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9778FBFA-9C80-C717-AECD-AD7663400FAF}"/>
              </a:ext>
            </a:extLst>
          </p:cNvPr>
          <p:cNvSpPr>
            <a:spLocks noGrp="1"/>
          </p:cNvSpPr>
          <p:nvPr>
            <p:ph type="title" hasCustomPrompt="1"/>
          </p:nvPr>
        </p:nvSpPr>
        <p:spPr>
          <a:xfrm>
            <a:off x="413247" y="1895312"/>
            <a:ext cx="5486400" cy="1920240"/>
          </a:xfrm>
        </p:spPr>
        <p:txBody>
          <a:bodyPr/>
          <a:lstStyle>
            <a:lvl1pPr>
              <a:spcAft>
                <a:spcPts val="300"/>
              </a:spcAft>
              <a:defRPr lang="en-US" sz="4800" kern="1200" dirty="0">
                <a:solidFill>
                  <a:schemeClr val="bg1"/>
                </a:solidFill>
                <a:latin typeface="+mj-lt"/>
                <a:ea typeface="+mn-ea"/>
                <a:cs typeface="+mn-cs"/>
              </a:defRPr>
            </a:lvl1pPr>
          </a:lstStyle>
          <a:p>
            <a:pPr lvl="0"/>
            <a:r>
              <a:rPr lang="en-US"/>
              <a:t>Chapter title</a:t>
            </a:r>
            <a:br>
              <a:rPr lang="en-US"/>
            </a:br>
            <a:r>
              <a:rPr lang="en-US"/>
              <a:t>two lines</a:t>
            </a:r>
          </a:p>
        </p:txBody>
      </p:sp>
      <p:sp>
        <p:nvSpPr>
          <p:cNvPr id="6" name="Text Placeholder 8">
            <a:extLst>
              <a:ext uri="{FF2B5EF4-FFF2-40B4-BE49-F238E27FC236}">
                <a16:creationId xmlns:a16="http://schemas.microsoft.com/office/drawing/2014/main" id="{C7E16845-FE66-9F38-5076-6B9C6444A612}"/>
              </a:ext>
            </a:extLst>
          </p:cNvPr>
          <p:cNvSpPr>
            <a:spLocks noGrp="1"/>
          </p:cNvSpPr>
          <p:nvPr>
            <p:ph type="body" sz="quarter" idx="14" hasCustomPrompt="1"/>
          </p:nvPr>
        </p:nvSpPr>
        <p:spPr>
          <a:xfrm>
            <a:off x="390098" y="389618"/>
            <a:ext cx="1445909" cy="1477328"/>
          </a:xfrm>
        </p:spPr>
        <p:txBody>
          <a:bodyPr wrap="none">
            <a:spAutoFit/>
          </a:bodyPr>
          <a:lstStyle>
            <a:lvl1pPr marL="0" indent="0" algn="l" defTabSz="914400" rtl="0" eaLnBrk="1" latinLnBrk="0" hangingPunct="1">
              <a:lnSpc>
                <a:spcPct val="100000"/>
              </a:lnSpc>
              <a:spcBef>
                <a:spcPct val="0"/>
              </a:spcBef>
              <a:buNone/>
              <a:defRPr lang="en-US" sz="9600" kern="1200" dirty="0">
                <a:solidFill>
                  <a:schemeClr val="bg1"/>
                </a:solidFill>
                <a:latin typeface="+mj-lt"/>
                <a:ea typeface="+mj-ea"/>
                <a:cs typeface="+mj-cs"/>
              </a:defRPr>
            </a:lvl1pPr>
            <a:lvl2pPr marL="228600" indent="0">
              <a:buNone/>
              <a:defRPr sz="3200">
                <a:solidFill>
                  <a:srgbClr val="3DC7FF"/>
                </a:solidFill>
                <a:latin typeface="+mj-lt"/>
              </a:defRPr>
            </a:lvl2pPr>
            <a:lvl3pPr marL="457200" indent="0">
              <a:buNone/>
              <a:defRPr sz="3200">
                <a:solidFill>
                  <a:srgbClr val="3DC7FF"/>
                </a:solidFill>
                <a:latin typeface="+mj-lt"/>
              </a:defRPr>
            </a:lvl3pPr>
            <a:lvl4pPr marL="685800" indent="0">
              <a:buNone/>
              <a:defRPr sz="3200">
                <a:solidFill>
                  <a:srgbClr val="3DC7FF"/>
                </a:solidFill>
                <a:latin typeface="+mj-lt"/>
              </a:defRPr>
            </a:lvl4pPr>
            <a:lvl5pPr marL="914400" indent="0">
              <a:buNone/>
              <a:defRPr sz="3200">
                <a:solidFill>
                  <a:srgbClr val="3DC7FF"/>
                </a:solidFill>
                <a:latin typeface="+mj-lt"/>
              </a:defRPr>
            </a:lvl5pPr>
          </a:lstStyle>
          <a:p>
            <a:pPr lvl="0"/>
            <a:r>
              <a:rPr lang="en-US"/>
              <a:t>33</a:t>
            </a:r>
          </a:p>
        </p:txBody>
      </p:sp>
      <p:sp>
        <p:nvSpPr>
          <p:cNvPr id="3" name="Graphique 10" descr="Atos logo">
            <a:extLst>
              <a:ext uri="{FF2B5EF4-FFF2-40B4-BE49-F238E27FC236}">
                <a16:creationId xmlns:a16="http://schemas.microsoft.com/office/drawing/2014/main" id="{73155FAC-6202-FC96-C442-D15F7CE1A2BA}"/>
              </a:ext>
              <a:ext uri="{C183D7F6-B498-43B3-948B-1728B52AA6E4}">
                <adec:decorative xmlns:adec="http://schemas.microsoft.com/office/drawing/2017/decorative" val="0"/>
              </a:ext>
            </a:extLst>
          </p:cNvPr>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
        <p:nvSpPr>
          <p:cNvPr id="7" name="Picture Placeholder 6">
            <a:extLst>
              <a:ext uri="{FF2B5EF4-FFF2-40B4-BE49-F238E27FC236}">
                <a16:creationId xmlns:a16="http://schemas.microsoft.com/office/drawing/2014/main" id="{63FFF2BC-0633-62B6-C5A8-79CD51B6B2D7}"/>
              </a:ext>
              <a:ext uri="{C183D7F6-B498-43B3-948B-1728B52AA6E4}">
                <adec:decorative xmlns:adec="http://schemas.microsoft.com/office/drawing/2017/decorative" val="1"/>
              </a:ext>
            </a:extLst>
          </p:cNvPr>
          <p:cNvSpPr>
            <a:spLocks noGrp="1" noChangeAspect="1"/>
          </p:cNvSpPr>
          <p:nvPr>
            <p:ph type="pic" sz="quarter" idx="12"/>
          </p:nvPr>
        </p:nvSpPr>
        <p:spPr>
          <a:xfrm>
            <a:off x="5333999" y="-2"/>
            <a:ext cx="6859655" cy="6862329"/>
          </a:xfrm>
          <a:custGeom>
            <a:avLst/>
            <a:gdLst>
              <a:gd name="connsiteX0" fmla="*/ 0 w 13716008"/>
              <a:gd name="connsiteY0" fmla="*/ 6858000 h 13716000"/>
              <a:gd name="connsiteX1" fmla="*/ 6858004 w 13716008"/>
              <a:gd name="connsiteY1" fmla="*/ 0 h 13716000"/>
              <a:gd name="connsiteX2" fmla="*/ 13716008 w 13716008"/>
              <a:gd name="connsiteY2" fmla="*/ 6858000 h 13716000"/>
              <a:gd name="connsiteX3" fmla="*/ 6858004 w 13716008"/>
              <a:gd name="connsiteY3" fmla="*/ 13716000 h 13716000"/>
              <a:gd name="connsiteX4" fmla="*/ 0 w 13716008"/>
              <a:gd name="connsiteY4" fmla="*/ 6858000 h 13716000"/>
              <a:gd name="connsiteX0" fmla="*/ 0 w 13836759"/>
              <a:gd name="connsiteY0" fmla="*/ 7199252 h 14057252"/>
              <a:gd name="connsiteX1" fmla="*/ 6858004 w 13836759"/>
              <a:gd name="connsiteY1" fmla="*/ 341252 h 14057252"/>
              <a:gd name="connsiteX2" fmla="*/ 10915650 w 13836759"/>
              <a:gd name="connsiteY2" fmla="*/ 1674752 h 14057252"/>
              <a:gd name="connsiteX3" fmla="*/ 13716008 w 13836759"/>
              <a:gd name="connsiteY3" fmla="*/ 7199252 h 14057252"/>
              <a:gd name="connsiteX4" fmla="*/ 6858004 w 13836759"/>
              <a:gd name="connsiteY4" fmla="*/ 14057252 h 14057252"/>
              <a:gd name="connsiteX5" fmla="*/ 0 w 13836759"/>
              <a:gd name="connsiteY5" fmla="*/ 7199252 h 14057252"/>
              <a:gd name="connsiteX0" fmla="*/ 0 w 13836759"/>
              <a:gd name="connsiteY0" fmla="*/ 7199252 h 14057252"/>
              <a:gd name="connsiteX1" fmla="*/ 6858004 w 13836759"/>
              <a:gd name="connsiteY1" fmla="*/ 341252 h 14057252"/>
              <a:gd name="connsiteX2" fmla="*/ 10915650 w 13836759"/>
              <a:gd name="connsiteY2" fmla="*/ 1674752 h 14057252"/>
              <a:gd name="connsiteX3" fmla="*/ 13716008 w 13836759"/>
              <a:gd name="connsiteY3" fmla="*/ 7199252 h 14057252"/>
              <a:gd name="connsiteX4" fmla="*/ 6858004 w 13836759"/>
              <a:gd name="connsiteY4" fmla="*/ 14057252 h 14057252"/>
              <a:gd name="connsiteX5" fmla="*/ 0 w 13836759"/>
              <a:gd name="connsiteY5" fmla="*/ 7199252 h 14057252"/>
              <a:gd name="connsiteX0" fmla="*/ 0 w 13836759"/>
              <a:gd name="connsiteY0" fmla="*/ 6858000 h 13716000"/>
              <a:gd name="connsiteX1" fmla="*/ 6858004 w 13836759"/>
              <a:gd name="connsiteY1" fmla="*/ 0 h 13716000"/>
              <a:gd name="connsiteX2" fmla="*/ 10915650 w 13836759"/>
              <a:gd name="connsiteY2" fmla="*/ 1333500 h 13716000"/>
              <a:gd name="connsiteX3" fmla="*/ 13716008 w 13836759"/>
              <a:gd name="connsiteY3" fmla="*/ 6858000 h 13716000"/>
              <a:gd name="connsiteX4" fmla="*/ 6858004 w 13836759"/>
              <a:gd name="connsiteY4" fmla="*/ 13716000 h 13716000"/>
              <a:gd name="connsiteX5" fmla="*/ 0 w 13836759"/>
              <a:gd name="connsiteY5" fmla="*/ 6858000 h 13716000"/>
              <a:gd name="connsiteX0" fmla="*/ 0 w 13766467"/>
              <a:gd name="connsiteY0" fmla="*/ 6858000 h 13716000"/>
              <a:gd name="connsiteX1" fmla="*/ 6858004 w 13766467"/>
              <a:gd name="connsiteY1" fmla="*/ 0 h 13716000"/>
              <a:gd name="connsiteX2" fmla="*/ 6924222 w 13766467"/>
              <a:gd name="connsiteY2" fmla="*/ 2784928 h 13716000"/>
              <a:gd name="connsiteX3" fmla="*/ 13716008 w 13766467"/>
              <a:gd name="connsiteY3" fmla="*/ 6858000 h 13716000"/>
              <a:gd name="connsiteX4" fmla="*/ 6858004 w 13766467"/>
              <a:gd name="connsiteY4" fmla="*/ 13716000 h 13716000"/>
              <a:gd name="connsiteX5" fmla="*/ 0 w 13766467"/>
              <a:gd name="connsiteY5" fmla="*/ 6858000 h 13716000"/>
              <a:gd name="connsiteX0" fmla="*/ 0 w 13766467"/>
              <a:gd name="connsiteY0" fmla="*/ 6858000 h 13716000"/>
              <a:gd name="connsiteX1" fmla="*/ 6858004 w 13766467"/>
              <a:gd name="connsiteY1" fmla="*/ 0 h 13716000"/>
              <a:gd name="connsiteX2" fmla="*/ 6924222 w 13766467"/>
              <a:gd name="connsiteY2" fmla="*/ 2784928 h 13716000"/>
              <a:gd name="connsiteX3" fmla="*/ 13716008 w 13766467"/>
              <a:gd name="connsiteY3" fmla="*/ 6858000 h 13716000"/>
              <a:gd name="connsiteX4" fmla="*/ 6858004 w 13766467"/>
              <a:gd name="connsiteY4" fmla="*/ 13716000 h 13716000"/>
              <a:gd name="connsiteX5" fmla="*/ 0 w 13766467"/>
              <a:gd name="connsiteY5" fmla="*/ 6858000 h 13716000"/>
              <a:gd name="connsiteX0" fmla="*/ 0 w 13766467"/>
              <a:gd name="connsiteY0" fmla="*/ 6858000 h 13716000"/>
              <a:gd name="connsiteX1" fmla="*/ 6858004 w 13766467"/>
              <a:gd name="connsiteY1" fmla="*/ 0 h 13716000"/>
              <a:gd name="connsiteX2" fmla="*/ 6924222 w 13766467"/>
              <a:gd name="connsiteY2" fmla="*/ 2784928 h 13716000"/>
              <a:gd name="connsiteX3" fmla="*/ 13716008 w 13766467"/>
              <a:gd name="connsiteY3" fmla="*/ 6858000 h 13716000"/>
              <a:gd name="connsiteX4" fmla="*/ 6858004 w 13766467"/>
              <a:gd name="connsiteY4" fmla="*/ 13716000 h 13716000"/>
              <a:gd name="connsiteX5" fmla="*/ 0 w 13766467"/>
              <a:gd name="connsiteY5" fmla="*/ 6858000 h 13716000"/>
              <a:gd name="connsiteX0" fmla="*/ 0 w 13765909"/>
              <a:gd name="connsiteY0" fmla="*/ 6858000 h 13716000"/>
              <a:gd name="connsiteX1" fmla="*/ 6858004 w 13765909"/>
              <a:gd name="connsiteY1" fmla="*/ 0 h 13716000"/>
              <a:gd name="connsiteX2" fmla="*/ 6848022 w 13765909"/>
              <a:gd name="connsiteY2" fmla="*/ 2784928 h 13716000"/>
              <a:gd name="connsiteX3" fmla="*/ 13716008 w 13765909"/>
              <a:gd name="connsiteY3" fmla="*/ 6858000 h 13716000"/>
              <a:gd name="connsiteX4" fmla="*/ 6858004 w 13765909"/>
              <a:gd name="connsiteY4" fmla="*/ 13716000 h 13716000"/>
              <a:gd name="connsiteX5" fmla="*/ 0 w 13765909"/>
              <a:gd name="connsiteY5" fmla="*/ 6858000 h 13716000"/>
              <a:gd name="connsiteX0" fmla="*/ 0 w 13765909"/>
              <a:gd name="connsiteY0" fmla="*/ 6858000 h 13716000"/>
              <a:gd name="connsiteX1" fmla="*/ 6858004 w 13765909"/>
              <a:gd name="connsiteY1" fmla="*/ 0 h 13716000"/>
              <a:gd name="connsiteX2" fmla="*/ 6848022 w 13765909"/>
              <a:gd name="connsiteY2" fmla="*/ 2784928 h 13716000"/>
              <a:gd name="connsiteX3" fmla="*/ 13716008 w 13765909"/>
              <a:gd name="connsiteY3" fmla="*/ 6858000 h 13716000"/>
              <a:gd name="connsiteX4" fmla="*/ 6858004 w 13765909"/>
              <a:gd name="connsiteY4" fmla="*/ 13716000 h 13716000"/>
              <a:gd name="connsiteX5" fmla="*/ 0 w 13765909"/>
              <a:gd name="connsiteY5" fmla="*/ 6858000 h 13716000"/>
              <a:gd name="connsiteX0" fmla="*/ 0 w 7128220"/>
              <a:gd name="connsiteY0" fmla="*/ 6858000 h 13738479"/>
              <a:gd name="connsiteX1" fmla="*/ 6858004 w 7128220"/>
              <a:gd name="connsiteY1" fmla="*/ 0 h 13738479"/>
              <a:gd name="connsiteX2" fmla="*/ 6848022 w 7128220"/>
              <a:gd name="connsiteY2" fmla="*/ 2784928 h 13738479"/>
              <a:gd name="connsiteX3" fmla="*/ 4635508 w 7128220"/>
              <a:gd name="connsiteY3" fmla="*/ 4864100 h 13738479"/>
              <a:gd name="connsiteX4" fmla="*/ 6858004 w 7128220"/>
              <a:gd name="connsiteY4" fmla="*/ 13716000 h 13738479"/>
              <a:gd name="connsiteX5" fmla="*/ 0 w 7128220"/>
              <a:gd name="connsiteY5" fmla="*/ 6858000 h 13738479"/>
              <a:gd name="connsiteX0" fmla="*/ 99728 w 7227948"/>
              <a:gd name="connsiteY0" fmla="*/ 6858000 h 7668464"/>
              <a:gd name="connsiteX1" fmla="*/ 6957732 w 7227948"/>
              <a:gd name="connsiteY1" fmla="*/ 0 h 7668464"/>
              <a:gd name="connsiteX2" fmla="*/ 6947750 w 7227948"/>
              <a:gd name="connsiteY2" fmla="*/ 2784928 h 7668464"/>
              <a:gd name="connsiteX3" fmla="*/ 4735236 w 7227948"/>
              <a:gd name="connsiteY3" fmla="*/ 4864100 h 7668464"/>
              <a:gd name="connsiteX4" fmla="*/ 3005164 w 7227948"/>
              <a:gd name="connsiteY4" fmla="*/ 7315200 h 7668464"/>
              <a:gd name="connsiteX5" fmla="*/ 99728 w 7227948"/>
              <a:gd name="connsiteY5" fmla="*/ 6858000 h 7668464"/>
              <a:gd name="connsiteX0" fmla="*/ 99728 w 7227948"/>
              <a:gd name="connsiteY0" fmla="*/ 6858000 h 7668464"/>
              <a:gd name="connsiteX1" fmla="*/ 6957732 w 7227948"/>
              <a:gd name="connsiteY1" fmla="*/ 0 h 7668464"/>
              <a:gd name="connsiteX2" fmla="*/ 6947750 w 7227948"/>
              <a:gd name="connsiteY2" fmla="*/ 2784928 h 7668464"/>
              <a:gd name="connsiteX3" fmla="*/ 4735236 w 7227948"/>
              <a:gd name="connsiteY3" fmla="*/ 4864100 h 7668464"/>
              <a:gd name="connsiteX4" fmla="*/ 3005164 w 7227948"/>
              <a:gd name="connsiteY4" fmla="*/ 7315200 h 7668464"/>
              <a:gd name="connsiteX5" fmla="*/ 99728 w 7227948"/>
              <a:gd name="connsiteY5" fmla="*/ 6858000 h 7668464"/>
              <a:gd name="connsiteX0" fmla="*/ 99728 w 7227948"/>
              <a:gd name="connsiteY0" fmla="*/ 6858000 h 7668464"/>
              <a:gd name="connsiteX1" fmla="*/ 6957732 w 7227948"/>
              <a:gd name="connsiteY1" fmla="*/ 0 h 7668464"/>
              <a:gd name="connsiteX2" fmla="*/ 6947750 w 7227948"/>
              <a:gd name="connsiteY2" fmla="*/ 2784928 h 7668464"/>
              <a:gd name="connsiteX3" fmla="*/ 4735236 w 7227948"/>
              <a:gd name="connsiteY3" fmla="*/ 4864100 h 7668464"/>
              <a:gd name="connsiteX4" fmla="*/ 3005164 w 7227948"/>
              <a:gd name="connsiteY4" fmla="*/ 7315200 h 7668464"/>
              <a:gd name="connsiteX5" fmla="*/ 99728 w 7227948"/>
              <a:gd name="connsiteY5" fmla="*/ 6858000 h 7668464"/>
              <a:gd name="connsiteX0" fmla="*/ 99728 w 7227948"/>
              <a:gd name="connsiteY0" fmla="*/ 6858000 h 7668464"/>
              <a:gd name="connsiteX1" fmla="*/ 6957732 w 7227948"/>
              <a:gd name="connsiteY1" fmla="*/ 0 h 7668464"/>
              <a:gd name="connsiteX2" fmla="*/ 6947750 w 7227948"/>
              <a:gd name="connsiteY2" fmla="*/ 2784928 h 7668464"/>
              <a:gd name="connsiteX3" fmla="*/ 4735236 w 7227948"/>
              <a:gd name="connsiteY3" fmla="*/ 4864100 h 7668464"/>
              <a:gd name="connsiteX4" fmla="*/ 3005164 w 7227948"/>
              <a:gd name="connsiteY4" fmla="*/ 7315200 h 7668464"/>
              <a:gd name="connsiteX5" fmla="*/ 99728 w 7227948"/>
              <a:gd name="connsiteY5" fmla="*/ 6858000 h 7668464"/>
              <a:gd name="connsiteX0" fmla="*/ 99728 w 7227948"/>
              <a:gd name="connsiteY0" fmla="*/ 6858000 h 7668464"/>
              <a:gd name="connsiteX1" fmla="*/ 6957732 w 7227948"/>
              <a:gd name="connsiteY1" fmla="*/ 0 h 7668464"/>
              <a:gd name="connsiteX2" fmla="*/ 6947750 w 7227948"/>
              <a:gd name="connsiteY2" fmla="*/ 2784928 h 7668464"/>
              <a:gd name="connsiteX3" fmla="*/ 4735236 w 7227948"/>
              <a:gd name="connsiteY3" fmla="*/ 4864100 h 7668464"/>
              <a:gd name="connsiteX4" fmla="*/ 3005164 w 7227948"/>
              <a:gd name="connsiteY4" fmla="*/ 7315200 h 7668464"/>
              <a:gd name="connsiteX5" fmla="*/ 99728 w 7227948"/>
              <a:gd name="connsiteY5" fmla="*/ 6858000 h 7668464"/>
              <a:gd name="connsiteX0" fmla="*/ 0 w 7128220"/>
              <a:gd name="connsiteY0" fmla="*/ 6858000 h 7395439"/>
              <a:gd name="connsiteX1" fmla="*/ 6858004 w 7128220"/>
              <a:gd name="connsiteY1" fmla="*/ 0 h 7395439"/>
              <a:gd name="connsiteX2" fmla="*/ 6848022 w 7128220"/>
              <a:gd name="connsiteY2" fmla="*/ 2784928 h 7395439"/>
              <a:gd name="connsiteX3" fmla="*/ 4635508 w 7128220"/>
              <a:gd name="connsiteY3" fmla="*/ 4864100 h 7395439"/>
              <a:gd name="connsiteX4" fmla="*/ 2905436 w 7128220"/>
              <a:gd name="connsiteY4" fmla="*/ 7315200 h 7395439"/>
              <a:gd name="connsiteX5" fmla="*/ 0 w 7128220"/>
              <a:gd name="connsiteY5" fmla="*/ 6858000 h 7395439"/>
              <a:gd name="connsiteX0" fmla="*/ 0 w 7128220"/>
              <a:gd name="connsiteY0" fmla="*/ 6858000 h 7016049"/>
              <a:gd name="connsiteX1" fmla="*/ 6858004 w 7128220"/>
              <a:gd name="connsiteY1" fmla="*/ 0 h 7016049"/>
              <a:gd name="connsiteX2" fmla="*/ 6848022 w 7128220"/>
              <a:gd name="connsiteY2" fmla="*/ 2784928 h 7016049"/>
              <a:gd name="connsiteX3" fmla="*/ 4635508 w 7128220"/>
              <a:gd name="connsiteY3" fmla="*/ 4864100 h 7016049"/>
              <a:gd name="connsiteX4" fmla="*/ 2810186 w 7128220"/>
              <a:gd name="connsiteY4" fmla="*/ 6877050 h 7016049"/>
              <a:gd name="connsiteX5" fmla="*/ 0 w 7128220"/>
              <a:gd name="connsiteY5" fmla="*/ 6858000 h 7016049"/>
              <a:gd name="connsiteX0" fmla="*/ 0 w 7128220"/>
              <a:gd name="connsiteY0" fmla="*/ 6858000 h 7016049"/>
              <a:gd name="connsiteX1" fmla="*/ 6858004 w 7128220"/>
              <a:gd name="connsiteY1" fmla="*/ 0 h 7016049"/>
              <a:gd name="connsiteX2" fmla="*/ 6848022 w 7128220"/>
              <a:gd name="connsiteY2" fmla="*/ 2784928 h 7016049"/>
              <a:gd name="connsiteX3" fmla="*/ 4635508 w 7128220"/>
              <a:gd name="connsiteY3" fmla="*/ 4864100 h 7016049"/>
              <a:gd name="connsiteX4" fmla="*/ 2810186 w 7128220"/>
              <a:gd name="connsiteY4" fmla="*/ 6877050 h 7016049"/>
              <a:gd name="connsiteX5" fmla="*/ 0 w 7128220"/>
              <a:gd name="connsiteY5" fmla="*/ 6858000 h 7016049"/>
              <a:gd name="connsiteX0" fmla="*/ 0 w 7128220"/>
              <a:gd name="connsiteY0" fmla="*/ 6858000 h 7016049"/>
              <a:gd name="connsiteX1" fmla="*/ 6858004 w 7128220"/>
              <a:gd name="connsiteY1" fmla="*/ 0 h 7016049"/>
              <a:gd name="connsiteX2" fmla="*/ 6848022 w 7128220"/>
              <a:gd name="connsiteY2" fmla="*/ 2784928 h 7016049"/>
              <a:gd name="connsiteX3" fmla="*/ 4635508 w 7128220"/>
              <a:gd name="connsiteY3" fmla="*/ 4864100 h 7016049"/>
              <a:gd name="connsiteX4" fmla="*/ 2810186 w 7128220"/>
              <a:gd name="connsiteY4" fmla="*/ 6877050 h 7016049"/>
              <a:gd name="connsiteX5" fmla="*/ 0 w 7128220"/>
              <a:gd name="connsiteY5" fmla="*/ 6858000 h 7016049"/>
              <a:gd name="connsiteX0" fmla="*/ 0 w 7128220"/>
              <a:gd name="connsiteY0" fmla="*/ 6858000 h 6877050"/>
              <a:gd name="connsiteX1" fmla="*/ 6858004 w 7128220"/>
              <a:gd name="connsiteY1" fmla="*/ 0 h 6877050"/>
              <a:gd name="connsiteX2" fmla="*/ 6848022 w 7128220"/>
              <a:gd name="connsiteY2" fmla="*/ 2784928 h 6877050"/>
              <a:gd name="connsiteX3" fmla="*/ 4635508 w 7128220"/>
              <a:gd name="connsiteY3" fmla="*/ 4864100 h 6877050"/>
              <a:gd name="connsiteX4" fmla="*/ 2810186 w 7128220"/>
              <a:gd name="connsiteY4" fmla="*/ 6877050 h 6877050"/>
              <a:gd name="connsiteX5" fmla="*/ 0 w 7128220"/>
              <a:gd name="connsiteY5" fmla="*/ 6858000 h 6877050"/>
              <a:gd name="connsiteX0" fmla="*/ 0 w 7128220"/>
              <a:gd name="connsiteY0" fmla="*/ 6858000 h 6858000"/>
              <a:gd name="connsiteX1" fmla="*/ 6858004 w 7128220"/>
              <a:gd name="connsiteY1" fmla="*/ 0 h 6858000"/>
              <a:gd name="connsiteX2" fmla="*/ 6848022 w 7128220"/>
              <a:gd name="connsiteY2" fmla="*/ 2784928 h 6858000"/>
              <a:gd name="connsiteX3" fmla="*/ 4635508 w 7128220"/>
              <a:gd name="connsiteY3" fmla="*/ 4864100 h 6858000"/>
              <a:gd name="connsiteX4" fmla="*/ 2772086 w 7128220"/>
              <a:gd name="connsiteY4" fmla="*/ 6848475 h 6858000"/>
              <a:gd name="connsiteX5" fmla="*/ 0 w 7128220"/>
              <a:gd name="connsiteY5" fmla="*/ 6858000 h 6858000"/>
              <a:gd name="connsiteX0" fmla="*/ 0 w 6858895"/>
              <a:gd name="connsiteY0" fmla="*/ 6858000 h 6858000"/>
              <a:gd name="connsiteX1" fmla="*/ 6858004 w 6858895"/>
              <a:gd name="connsiteY1" fmla="*/ 0 h 6858000"/>
              <a:gd name="connsiteX2" fmla="*/ 6848022 w 6858895"/>
              <a:gd name="connsiteY2" fmla="*/ 2784928 h 6858000"/>
              <a:gd name="connsiteX3" fmla="*/ 2772086 w 6858895"/>
              <a:gd name="connsiteY3" fmla="*/ 6848475 h 6858000"/>
              <a:gd name="connsiteX4" fmla="*/ 0 w 6858895"/>
              <a:gd name="connsiteY4" fmla="*/ 6858000 h 6858000"/>
              <a:gd name="connsiteX0" fmla="*/ 0 w 6858895"/>
              <a:gd name="connsiteY0" fmla="*/ 6858000 h 6858000"/>
              <a:gd name="connsiteX1" fmla="*/ 6858004 w 6858895"/>
              <a:gd name="connsiteY1" fmla="*/ 0 h 6858000"/>
              <a:gd name="connsiteX2" fmla="*/ 6848022 w 6858895"/>
              <a:gd name="connsiteY2" fmla="*/ 2784928 h 6858000"/>
              <a:gd name="connsiteX3" fmla="*/ 2772086 w 6858895"/>
              <a:gd name="connsiteY3" fmla="*/ 6848475 h 6858000"/>
              <a:gd name="connsiteX4" fmla="*/ 0 w 6858895"/>
              <a:gd name="connsiteY4" fmla="*/ 6858000 h 6858000"/>
              <a:gd name="connsiteX0" fmla="*/ 0 w 6858895"/>
              <a:gd name="connsiteY0" fmla="*/ 6858000 h 6858000"/>
              <a:gd name="connsiteX1" fmla="*/ 6858004 w 6858895"/>
              <a:gd name="connsiteY1" fmla="*/ 0 h 6858000"/>
              <a:gd name="connsiteX2" fmla="*/ 6848022 w 6858895"/>
              <a:gd name="connsiteY2" fmla="*/ 2784928 h 6858000"/>
              <a:gd name="connsiteX3" fmla="*/ 2772086 w 6858895"/>
              <a:gd name="connsiteY3" fmla="*/ 6848475 h 6858000"/>
              <a:gd name="connsiteX4" fmla="*/ 0 w 685889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772086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827504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827504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785941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785941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785941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785941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785941 w 6859655"/>
              <a:gd name="connsiteY3" fmla="*/ 6848475 h 6858000"/>
              <a:gd name="connsiteX4" fmla="*/ 0 w 6859655"/>
              <a:gd name="connsiteY4" fmla="*/ 6858000 h 6858000"/>
              <a:gd name="connsiteX0" fmla="*/ 0 w 6859655"/>
              <a:gd name="connsiteY0" fmla="*/ 6858000 h 6858000"/>
              <a:gd name="connsiteX1" fmla="*/ 6858004 w 6859655"/>
              <a:gd name="connsiteY1" fmla="*/ 0 h 6858000"/>
              <a:gd name="connsiteX2" fmla="*/ 6857547 w 6859655"/>
              <a:gd name="connsiteY2" fmla="*/ 2775403 h 6858000"/>
              <a:gd name="connsiteX3" fmla="*/ 2785941 w 6859655"/>
              <a:gd name="connsiteY3" fmla="*/ 6848475 h 6858000"/>
              <a:gd name="connsiteX4" fmla="*/ 0 w 6859655"/>
              <a:gd name="connsiteY4" fmla="*/ 6858000 h 6858000"/>
              <a:gd name="connsiteX0" fmla="*/ 0 w 6859655"/>
              <a:gd name="connsiteY0" fmla="*/ 6858000 h 6876184"/>
              <a:gd name="connsiteX1" fmla="*/ 6858004 w 6859655"/>
              <a:gd name="connsiteY1" fmla="*/ 0 h 6876184"/>
              <a:gd name="connsiteX2" fmla="*/ 6857547 w 6859655"/>
              <a:gd name="connsiteY2" fmla="*/ 2775403 h 6876184"/>
              <a:gd name="connsiteX3" fmla="*/ 2785941 w 6859655"/>
              <a:gd name="connsiteY3" fmla="*/ 6876184 h 6876184"/>
              <a:gd name="connsiteX4" fmla="*/ 0 w 6859655"/>
              <a:gd name="connsiteY4" fmla="*/ 6858000 h 6876184"/>
              <a:gd name="connsiteX0" fmla="*/ 0 w 6859655"/>
              <a:gd name="connsiteY0" fmla="*/ 6858000 h 6862329"/>
              <a:gd name="connsiteX1" fmla="*/ 6858004 w 6859655"/>
              <a:gd name="connsiteY1" fmla="*/ 0 h 6862329"/>
              <a:gd name="connsiteX2" fmla="*/ 6857547 w 6859655"/>
              <a:gd name="connsiteY2" fmla="*/ 2775403 h 6862329"/>
              <a:gd name="connsiteX3" fmla="*/ 2785941 w 6859655"/>
              <a:gd name="connsiteY3" fmla="*/ 6862329 h 6862329"/>
              <a:gd name="connsiteX4" fmla="*/ 0 w 6859655"/>
              <a:gd name="connsiteY4" fmla="*/ 6858000 h 6862329"/>
              <a:gd name="connsiteX0" fmla="*/ 0 w 6859655"/>
              <a:gd name="connsiteY0" fmla="*/ 6858000 h 6862329"/>
              <a:gd name="connsiteX1" fmla="*/ 6858004 w 6859655"/>
              <a:gd name="connsiteY1" fmla="*/ 0 h 6862329"/>
              <a:gd name="connsiteX2" fmla="*/ 6857547 w 6859655"/>
              <a:gd name="connsiteY2" fmla="*/ 2775403 h 6862329"/>
              <a:gd name="connsiteX3" fmla="*/ 2785941 w 6859655"/>
              <a:gd name="connsiteY3" fmla="*/ 6862329 h 6862329"/>
              <a:gd name="connsiteX4" fmla="*/ 0 w 6859655"/>
              <a:gd name="connsiteY4" fmla="*/ 6858000 h 6862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9655" h="6862329">
                <a:moveTo>
                  <a:pt x="0" y="6858000"/>
                </a:moveTo>
                <a:cubicBezTo>
                  <a:pt x="92703" y="2794000"/>
                  <a:pt x="3259119" y="29029"/>
                  <a:pt x="6858004" y="0"/>
                </a:cubicBezTo>
                <a:cubicBezTo>
                  <a:pt x="6862993" y="1749878"/>
                  <a:pt x="6854824" y="2086881"/>
                  <a:pt x="6857547" y="2775403"/>
                </a:cubicBezTo>
                <a:cubicBezTo>
                  <a:pt x="3237665" y="2988560"/>
                  <a:pt x="2735787" y="6128065"/>
                  <a:pt x="2785941" y="6862329"/>
                </a:cubicBezTo>
                <a:cubicBezTo>
                  <a:pt x="1965731" y="6851746"/>
                  <a:pt x="2255889" y="6838950"/>
                  <a:pt x="0" y="6858000"/>
                </a:cubicBezTo>
                <a:close/>
              </a:path>
            </a:pathLst>
          </a:custGeom>
        </p:spPr>
        <p:txBody>
          <a:bodyPr bIns="822960" anchor="ctr"/>
          <a:lstStyle>
            <a:lvl1pPr marL="0" indent="0" algn="ctr">
              <a:buNone/>
              <a:defRPr>
                <a:solidFill>
                  <a:schemeClr val="bg1"/>
                </a:solidFill>
              </a:defRPr>
            </a:lvl1pPr>
          </a:lstStyle>
          <a:p>
            <a:r>
              <a:rPr lang="en-US"/>
              <a:t>Click icon to add picture</a:t>
            </a:r>
          </a:p>
        </p:txBody>
      </p:sp>
    </p:spTree>
    <p:extLst>
      <p:ext uri="{BB962C8B-B14F-4D97-AF65-F5344CB8AC3E}">
        <p14:creationId xmlns:p14="http://schemas.microsoft.com/office/powerpoint/2010/main" val="153886005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Questions">
    <p:bg>
      <p:bgPr>
        <a:solidFill>
          <a:schemeClr val="accent3"/>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4AB316-183C-82C5-C1A7-C4659A85C6A7}"/>
              </a:ext>
              <a:ext uri="{C183D7F6-B498-43B3-948B-1728B52AA6E4}">
                <adec:decorative xmlns:adec="http://schemas.microsoft.com/office/drawing/2017/decorative" val="1"/>
              </a:ext>
            </a:extLst>
          </p:cNvPr>
          <p:cNvGrpSpPr/>
          <p:nvPr userDrawn="1"/>
        </p:nvGrpSpPr>
        <p:grpSpPr>
          <a:xfrm>
            <a:off x="3189525" y="522525"/>
            <a:ext cx="5812951" cy="5812951"/>
            <a:chOff x="6364404" y="688572"/>
            <a:chExt cx="5398971" cy="5398971"/>
          </a:xfrm>
        </p:grpSpPr>
        <p:pic>
          <p:nvPicPr>
            <p:cNvPr id="7" name="Graphic 6">
              <a:extLst>
                <a:ext uri="{FF2B5EF4-FFF2-40B4-BE49-F238E27FC236}">
                  <a16:creationId xmlns:a16="http://schemas.microsoft.com/office/drawing/2014/main" id="{7CBB66C1-6853-8EB3-75B2-B940DFD44C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V="1">
              <a:off x="6364404" y="3388057"/>
              <a:ext cx="2699486" cy="2699486"/>
            </a:xfrm>
            <a:prstGeom prst="rect">
              <a:avLst/>
            </a:prstGeom>
          </p:spPr>
        </p:pic>
        <p:pic>
          <p:nvPicPr>
            <p:cNvPr id="9" name="Graphic 8">
              <a:extLst>
                <a:ext uri="{FF2B5EF4-FFF2-40B4-BE49-F238E27FC236}">
                  <a16:creationId xmlns:a16="http://schemas.microsoft.com/office/drawing/2014/main" id="{D8FE0FFE-617B-11DD-4D76-3FF25292384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9063889" y="688572"/>
              <a:ext cx="2699486" cy="2699486"/>
            </a:xfrm>
            <a:prstGeom prst="rect">
              <a:avLst/>
            </a:prstGeom>
          </p:spPr>
        </p:pic>
      </p:grpSp>
      <p:sp>
        <p:nvSpPr>
          <p:cNvPr id="3" name="Title 1">
            <a:extLst>
              <a:ext uri="{FF2B5EF4-FFF2-40B4-BE49-F238E27FC236}">
                <a16:creationId xmlns:a16="http://schemas.microsoft.com/office/drawing/2014/main" id="{3F73AD35-6458-4A2A-9A03-0222FC4D9395}"/>
              </a:ext>
            </a:extLst>
          </p:cNvPr>
          <p:cNvSpPr>
            <a:spLocks noGrp="1"/>
          </p:cNvSpPr>
          <p:nvPr>
            <p:ph type="title" hasCustomPrompt="1"/>
          </p:nvPr>
        </p:nvSpPr>
        <p:spPr>
          <a:xfrm>
            <a:off x="4385482" y="2731826"/>
            <a:ext cx="3421036" cy="1394348"/>
          </a:xfrm>
        </p:spPr>
        <p:txBody>
          <a:bodyPr wrap="none" anchor="ctr">
            <a:noAutofit/>
          </a:bodyPr>
          <a:lstStyle>
            <a:lvl1pPr algn="ctr">
              <a:lnSpc>
                <a:spcPct val="100000"/>
              </a:lnSpc>
              <a:defRPr sz="4400">
                <a:solidFill>
                  <a:schemeClr val="bg1"/>
                </a:solidFill>
              </a:defRPr>
            </a:lvl1pPr>
          </a:lstStyle>
          <a:p>
            <a:r>
              <a:rPr lang="en-US"/>
              <a:t>Questions</a:t>
            </a:r>
          </a:p>
        </p:txBody>
      </p:sp>
      <p:sp>
        <p:nvSpPr>
          <p:cNvPr id="4" name="Graphique 10" descr="Atos logo">
            <a:extLst>
              <a:ext uri="{FF2B5EF4-FFF2-40B4-BE49-F238E27FC236}">
                <a16:creationId xmlns:a16="http://schemas.microsoft.com/office/drawing/2014/main" id="{00F5AF71-3625-304B-2633-DA8784159D71}"/>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bg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89837562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F9D3E5-713E-2458-85D8-863C02E33FC9}"/>
              </a:ext>
            </a:extLst>
          </p:cNvPr>
          <p:cNvSpPr>
            <a:spLocks noGrp="1"/>
          </p:cNvSpPr>
          <p:nvPr>
            <p:ph type="title"/>
          </p:nvPr>
        </p:nvSpPr>
        <p:spPr>
          <a:xfrm>
            <a:off x="428624" y="291452"/>
            <a:ext cx="11337925" cy="796568"/>
          </a:xfrm>
          <a:prstGeom prst="rect">
            <a:avLst/>
          </a:prstGeom>
        </p:spPr>
        <p:txBody>
          <a:bodyPr vert="horz" lIns="0" tIns="0" rIns="0" bIns="0" rtlCol="0" anchor="t">
            <a:noAutofit/>
          </a:bodyPr>
          <a:lstStyle/>
          <a:p>
            <a:r>
              <a:rPr lang="en-US"/>
              <a:t>Title</a:t>
            </a:r>
          </a:p>
        </p:txBody>
      </p:sp>
      <p:sp>
        <p:nvSpPr>
          <p:cNvPr id="3" name="Text Placeholder 2">
            <a:extLst>
              <a:ext uri="{FF2B5EF4-FFF2-40B4-BE49-F238E27FC236}">
                <a16:creationId xmlns:a16="http://schemas.microsoft.com/office/drawing/2014/main" id="{F4BE1C79-616F-D7C0-02B1-92ECF462DD0D}"/>
              </a:ext>
            </a:extLst>
          </p:cNvPr>
          <p:cNvSpPr>
            <a:spLocks noGrp="1"/>
          </p:cNvSpPr>
          <p:nvPr>
            <p:ph type="body" idx="1"/>
          </p:nvPr>
        </p:nvSpPr>
        <p:spPr>
          <a:xfrm>
            <a:off x="428624" y="1446212"/>
            <a:ext cx="11337926" cy="4630737"/>
          </a:xfrm>
          <a:prstGeom prst="rect">
            <a:avLst/>
          </a:prstGeom>
        </p:spPr>
        <p:txBody>
          <a:bodyPr vert="horz" lIns="0" tIns="0" rIns="0" bIns="0" rtlCol="0">
            <a:noAutofit/>
          </a:bodyPr>
          <a:lstStyle/>
          <a:p>
            <a:pPr lvl="0"/>
            <a:r>
              <a:rPr lang="en-US"/>
              <a:t>Level 01</a:t>
            </a:r>
          </a:p>
          <a:p>
            <a:pPr lvl="1"/>
            <a:r>
              <a:rPr lang="en-US"/>
              <a:t>Level 02</a:t>
            </a:r>
          </a:p>
          <a:p>
            <a:pPr lvl="2"/>
            <a:r>
              <a:rPr lang="en-US"/>
              <a:t>Level 03</a:t>
            </a:r>
          </a:p>
          <a:p>
            <a:pPr lvl="3"/>
            <a:r>
              <a:rPr lang="en-US"/>
              <a:t>Level 04</a:t>
            </a:r>
          </a:p>
          <a:p>
            <a:pPr marL="1143000" marR="0" lvl="4" indent="-22860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Char char="•"/>
              <a:tabLst/>
              <a:defRPr/>
            </a:pPr>
            <a:r>
              <a:rPr lang="en-US"/>
              <a:t>Level 05</a:t>
            </a:r>
          </a:p>
          <a:p>
            <a:pPr marL="1371600" marR="0" lvl="0" indent="-22860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Char char="•"/>
              <a:tabLst/>
              <a:defRPr/>
            </a:pPr>
            <a:r>
              <a:rPr lang="en-US"/>
              <a:t>Level 06</a:t>
            </a:r>
          </a:p>
        </p:txBody>
      </p:sp>
      <p:sp>
        <p:nvSpPr>
          <p:cNvPr id="6" name="Slide Number Placeholder 5">
            <a:extLst>
              <a:ext uri="{FF2B5EF4-FFF2-40B4-BE49-F238E27FC236}">
                <a16:creationId xmlns:a16="http://schemas.microsoft.com/office/drawing/2014/main" id="{9F567185-ACB9-908F-2962-5980CB3C095C}"/>
              </a:ext>
            </a:extLst>
          </p:cNvPr>
          <p:cNvSpPr>
            <a:spLocks noGrp="1"/>
          </p:cNvSpPr>
          <p:nvPr>
            <p:ph type="sldNum" sz="quarter" idx="4"/>
          </p:nvPr>
        </p:nvSpPr>
        <p:spPr>
          <a:xfrm>
            <a:off x="428625" y="6420355"/>
            <a:ext cx="161904" cy="153888"/>
          </a:xfrm>
          <a:prstGeom prst="rect">
            <a:avLst/>
          </a:prstGeom>
        </p:spPr>
        <p:txBody>
          <a:bodyPr vert="horz" wrap="none" lIns="0" tIns="0" rIns="0" bIns="0" rtlCol="0" anchor="ctr">
            <a:spAutoFit/>
          </a:bodyPr>
          <a:lstStyle>
            <a:lvl1pPr algn="l">
              <a:defRPr sz="1000">
                <a:solidFill>
                  <a:schemeClr val="accent3"/>
                </a:solidFill>
                <a:latin typeface="+mn-lt"/>
                <a:ea typeface="Verdana" pitchFamily="34" charset="0"/>
                <a:cs typeface="Raleway Medium" pitchFamily="2" charset="0"/>
              </a:defRPr>
            </a:lvl1pPr>
          </a:lstStyle>
          <a:p>
            <a:fld id="{DAF489CC-3B7A-4DA5-A8C0-4984788D0EC5}" type="slidenum">
              <a:rPr lang="nl-NL" smtClean="0"/>
              <a:pPr/>
              <a:t>‹#›</a:t>
            </a:fld>
            <a:endParaRPr lang="nl-NL"/>
          </a:p>
        </p:txBody>
      </p:sp>
      <p:sp>
        <p:nvSpPr>
          <p:cNvPr id="7" name="AddCustomFooter#1">
            <a:extLst>
              <a:ext uri="{FF2B5EF4-FFF2-40B4-BE49-F238E27FC236}">
                <a16:creationId xmlns:a16="http://schemas.microsoft.com/office/drawing/2014/main" id="{E00FAE01-94EC-1357-62EB-1169EE36702E}"/>
              </a:ext>
            </a:extLst>
          </p:cNvPr>
          <p:cNvSpPr txBox="1"/>
          <p:nvPr userDrawn="1"/>
        </p:nvSpPr>
        <p:spPr bwMode="gray">
          <a:xfrm>
            <a:off x="428625" y="6420355"/>
            <a:ext cx="3655168" cy="153888"/>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tab pos="274320" algn="l"/>
                <a:tab pos="411480" algn="l"/>
              </a:tabLst>
              <a:defRPr/>
            </a:pPr>
            <a:r>
              <a:rPr kumimoji="0" lang="en-US" sz="1000" b="0" i="0" u="none" strike="noStrike" kern="1200" cap="none" spc="0" normalizeH="0" baseline="0" noProof="0">
                <a:ln>
                  <a:noFill/>
                </a:ln>
                <a:solidFill>
                  <a:schemeClr val="accent3"/>
                </a:solidFill>
                <a:effectLst/>
                <a:uLnTx/>
                <a:uFillTx/>
                <a:latin typeface="+mn-lt"/>
                <a:ea typeface="Verdana" pitchFamily="34" charset="0"/>
                <a:cs typeface="Verdana" pitchFamily="34" charset="0"/>
              </a:rPr>
              <a:t>	|	March 2025 | AWS DeepRacer | © Atos - for internal use</a:t>
            </a:r>
            <a:endParaRPr lang="nl-NL" sz="900" baseline="0">
              <a:solidFill>
                <a:schemeClr val="accent3"/>
              </a:solidFill>
              <a:latin typeface="+mn-lt"/>
              <a:ea typeface="Verdana" pitchFamily="34" charset="0"/>
              <a:cs typeface="Verdana" pitchFamily="34" charset="0"/>
            </a:endParaRPr>
          </a:p>
        </p:txBody>
      </p:sp>
      <p:sp>
        <p:nvSpPr>
          <p:cNvPr id="5" name="Graphique 10" descr="Atos logo">
            <a:extLst>
              <a:ext uri="{FF2B5EF4-FFF2-40B4-BE49-F238E27FC236}">
                <a16:creationId xmlns:a16="http://schemas.microsoft.com/office/drawing/2014/main" id="{1C95FD47-5D5D-CF7D-07B8-ABFE4BCD951D}"/>
              </a:ext>
            </a:extLst>
          </p:cNvPr>
          <p:cNvSpPr>
            <a:spLocks noChangeAspect="1"/>
          </p:cNvSpPr>
          <p:nvPr userDrawn="1"/>
        </p:nvSpPr>
        <p:spPr>
          <a:xfrm>
            <a:off x="10944224" y="6309897"/>
            <a:ext cx="819151" cy="250488"/>
          </a:xfrm>
          <a:custGeom>
            <a:avLst/>
            <a:gdLst>
              <a:gd name="connsiteX0" fmla="*/ 4187367 w 5964662"/>
              <a:gd name="connsiteY0" fmla="*/ 1039710 h 1823933"/>
              <a:gd name="connsiteX1" fmla="*/ 3832431 w 5964662"/>
              <a:gd name="connsiteY1" fmla="*/ 574448 h 1823933"/>
              <a:gd name="connsiteX2" fmla="*/ 3809216 w 5964662"/>
              <a:gd name="connsiteY2" fmla="*/ 721945 h 1823933"/>
              <a:gd name="connsiteX3" fmla="*/ 4164152 w 5964662"/>
              <a:gd name="connsiteY3" fmla="*/ 1187094 h 1823933"/>
              <a:gd name="connsiteX4" fmla="*/ 4187367 w 5964662"/>
              <a:gd name="connsiteY4" fmla="*/ 1039710 h 1823933"/>
              <a:gd name="connsiteX5" fmla="*/ 4541506 w 5964662"/>
              <a:gd name="connsiteY5" fmla="*/ 1039710 h 1823933"/>
              <a:gd name="connsiteX6" fmla="*/ 3703839 w 5964662"/>
              <a:gd name="connsiteY6" fmla="*/ 1823933 h 1823933"/>
              <a:gd name="connsiteX7" fmla="*/ 3123868 w 5964662"/>
              <a:gd name="connsiteY7" fmla="*/ 1605164 h 1823933"/>
              <a:gd name="connsiteX8" fmla="*/ 2607339 w 5964662"/>
              <a:gd name="connsiteY8" fmla="*/ 1822112 h 1823933"/>
              <a:gd name="connsiteX9" fmla="*/ 2055020 w 5964662"/>
              <a:gd name="connsiteY9" fmla="*/ 1321669 h 1823933"/>
              <a:gd name="connsiteX10" fmla="*/ 2055020 w 5964662"/>
              <a:gd name="connsiteY10" fmla="*/ 588566 h 1823933"/>
              <a:gd name="connsiteX11" fmla="*/ 1770469 w 5964662"/>
              <a:gd name="connsiteY11" fmla="*/ 588566 h 1823933"/>
              <a:gd name="connsiteX12" fmla="*/ 1770469 w 5964662"/>
              <a:gd name="connsiteY12" fmla="*/ 310820 h 1823933"/>
              <a:gd name="connsiteX13" fmla="*/ 2055020 w 5964662"/>
              <a:gd name="connsiteY13" fmla="*/ 310820 h 1823933"/>
              <a:gd name="connsiteX14" fmla="*/ 2055020 w 5964662"/>
              <a:gd name="connsiteY14" fmla="*/ 10873 h 1823933"/>
              <a:gd name="connsiteX15" fmla="*/ 2442616 w 5964662"/>
              <a:gd name="connsiteY15" fmla="*/ 10873 h 1823933"/>
              <a:gd name="connsiteX16" fmla="*/ 2442616 w 5964662"/>
              <a:gd name="connsiteY16" fmla="*/ 310820 h 1823933"/>
              <a:gd name="connsiteX17" fmla="*/ 2874309 w 5964662"/>
              <a:gd name="connsiteY17" fmla="*/ 310820 h 1823933"/>
              <a:gd name="connsiteX18" fmla="*/ 2874309 w 5964662"/>
              <a:gd name="connsiteY18" fmla="*/ 588566 h 1823933"/>
              <a:gd name="connsiteX19" fmla="*/ 2442616 w 5964662"/>
              <a:gd name="connsiteY19" fmla="*/ 588566 h 1823933"/>
              <a:gd name="connsiteX20" fmla="*/ 2442616 w 5964662"/>
              <a:gd name="connsiteY20" fmla="*/ 1285976 h 1823933"/>
              <a:gd name="connsiteX21" fmla="*/ 2680511 w 5964662"/>
              <a:gd name="connsiteY21" fmla="*/ 1539584 h 1823933"/>
              <a:gd name="connsiteX22" fmla="*/ 2969159 w 5964662"/>
              <a:gd name="connsiteY22" fmla="*/ 1416736 h 1823933"/>
              <a:gd name="connsiteX23" fmla="*/ 2866172 w 5964662"/>
              <a:gd name="connsiteY23" fmla="*/ 1039710 h 1823933"/>
              <a:gd name="connsiteX24" fmla="*/ 3444494 w 5964662"/>
              <a:gd name="connsiteY24" fmla="*/ 294027 h 1823933"/>
              <a:gd name="connsiteX25" fmla="*/ 3327964 w 5964662"/>
              <a:gd name="connsiteY25" fmla="*/ 736348 h 1823933"/>
              <a:gd name="connsiteX26" fmla="*/ 3220368 w 5964662"/>
              <a:gd name="connsiteY26" fmla="*/ 1039710 h 1823933"/>
              <a:gd name="connsiteX27" fmla="*/ 3703782 w 5964662"/>
              <a:gd name="connsiteY27" fmla="*/ 1522677 h 1823933"/>
              <a:gd name="connsiteX28" fmla="*/ 3966485 w 5964662"/>
              <a:gd name="connsiteY28" fmla="*/ 1444630 h 1823933"/>
              <a:gd name="connsiteX29" fmla="*/ 3454735 w 5964662"/>
              <a:gd name="connsiteY29" fmla="*/ 722002 h 1823933"/>
              <a:gd name="connsiteX30" fmla="*/ 3615930 w 5964662"/>
              <a:gd name="connsiteY30" fmla="*/ 259643 h 1823933"/>
              <a:gd name="connsiteX31" fmla="*/ 3703782 w 5964662"/>
              <a:gd name="connsiteY31" fmla="*/ 255317 h 1823933"/>
              <a:gd name="connsiteX32" fmla="*/ 4029699 w 5964662"/>
              <a:gd name="connsiteY32" fmla="*/ 316968 h 1823933"/>
              <a:gd name="connsiteX33" fmla="*/ 4029472 w 5964662"/>
              <a:gd name="connsiteY33" fmla="*/ 317196 h 1823933"/>
              <a:gd name="connsiteX34" fmla="*/ 4541449 w 5964662"/>
              <a:gd name="connsiteY34" fmla="*/ 1039710 h 1823933"/>
              <a:gd name="connsiteX35" fmla="*/ 1240284 w 5964662"/>
              <a:gd name="connsiteY35" fmla="*/ 1050470 h 1823933"/>
              <a:gd name="connsiteX36" fmla="*/ 977012 w 5964662"/>
              <a:gd name="connsiteY36" fmla="*/ 355451 h 1823933"/>
              <a:gd name="connsiteX37" fmla="*/ 714310 w 5964662"/>
              <a:gd name="connsiteY37" fmla="*/ 1050470 h 1823933"/>
              <a:gd name="connsiteX38" fmla="*/ 1240341 w 5964662"/>
              <a:gd name="connsiteY38" fmla="*/ 1050470 h 1823933"/>
              <a:gd name="connsiteX39" fmla="*/ 1861336 w 5964662"/>
              <a:gd name="connsiteY39" fmla="*/ 1568958 h 1823933"/>
              <a:gd name="connsiteX40" fmla="*/ 2012403 w 5964662"/>
              <a:gd name="connsiteY40" fmla="*/ 1568958 h 1823933"/>
              <a:gd name="connsiteX41" fmla="*/ 2012403 w 5964662"/>
              <a:gd name="connsiteY41" fmla="*/ 1790916 h 1823933"/>
              <a:gd name="connsiteX42" fmla="*/ 1287681 w 5964662"/>
              <a:gd name="connsiteY42" fmla="*/ 1790916 h 1823933"/>
              <a:gd name="connsiteX43" fmla="*/ 1287681 w 5964662"/>
              <a:gd name="connsiteY43" fmla="*/ 1568958 h 1823933"/>
              <a:gd name="connsiteX44" fmla="*/ 1436699 w 5964662"/>
              <a:gd name="connsiteY44" fmla="*/ 1568958 h 1823933"/>
              <a:gd name="connsiteX45" fmla="*/ 1344466 w 5964662"/>
              <a:gd name="connsiteY45" fmla="*/ 1325369 h 1823933"/>
              <a:gd name="connsiteX46" fmla="*/ 610298 w 5964662"/>
              <a:gd name="connsiteY46" fmla="*/ 1325369 h 1823933"/>
              <a:gd name="connsiteX47" fmla="*/ 518293 w 5964662"/>
              <a:gd name="connsiteY47" fmla="*/ 1568958 h 1823933"/>
              <a:gd name="connsiteX48" fmla="*/ 677325 w 5964662"/>
              <a:gd name="connsiteY48" fmla="*/ 1568958 h 1823933"/>
              <a:gd name="connsiteX49" fmla="*/ 677325 w 5964662"/>
              <a:gd name="connsiteY49" fmla="*/ 1790916 h 1823933"/>
              <a:gd name="connsiteX50" fmla="*/ 0 w 5964662"/>
              <a:gd name="connsiteY50" fmla="*/ 1790916 h 1823933"/>
              <a:gd name="connsiteX51" fmla="*/ 0 w 5964662"/>
              <a:gd name="connsiteY51" fmla="*/ 1568958 h 1823933"/>
              <a:gd name="connsiteX52" fmla="*/ 161366 w 5964662"/>
              <a:gd name="connsiteY52" fmla="*/ 1568958 h 1823933"/>
              <a:gd name="connsiteX53" fmla="*/ 666344 w 5964662"/>
              <a:gd name="connsiteY53" fmla="*/ 233286 h 1823933"/>
              <a:gd name="connsiteX54" fmla="*/ 463727 w 5964662"/>
              <a:gd name="connsiteY54" fmla="*/ 233286 h 1823933"/>
              <a:gd name="connsiteX55" fmla="*/ 463727 w 5964662"/>
              <a:gd name="connsiteY55" fmla="*/ 11499 h 1823933"/>
              <a:gd name="connsiteX56" fmla="*/ 1271123 w 5964662"/>
              <a:gd name="connsiteY56" fmla="*/ 11499 h 1823933"/>
              <a:gd name="connsiteX57" fmla="*/ 1861279 w 5964662"/>
              <a:gd name="connsiteY57" fmla="*/ 1568958 h 1823933"/>
              <a:gd name="connsiteX58" fmla="*/ 5964663 w 5964662"/>
              <a:gd name="connsiteY58" fmla="*/ 1273509 h 1823933"/>
              <a:gd name="connsiteX59" fmla="*/ 5196527 w 5964662"/>
              <a:gd name="connsiteY59" fmla="*/ 1823023 h 1823933"/>
              <a:gd name="connsiteX60" fmla="*/ 4478860 w 5964662"/>
              <a:gd name="connsiteY60" fmla="*/ 1661465 h 1823933"/>
              <a:gd name="connsiteX61" fmla="*/ 4648647 w 5964662"/>
              <a:gd name="connsiteY61" fmla="*/ 1389184 h 1823933"/>
              <a:gd name="connsiteX62" fmla="*/ 5210581 w 5964662"/>
              <a:gd name="connsiteY62" fmla="*/ 1506453 h 1823933"/>
              <a:gd name="connsiteX63" fmla="*/ 5561021 w 5964662"/>
              <a:gd name="connsiteY63" fmla="*/ 1326450 h 1823933"/>
              <a:gd name="connsiteX64" fmla="*/ 5215190 w 5964662"/>
              <a:gd name="connsiteY64" fmla="*/ 1075233 h 1823933"/>
              <a:gd name="connsiteX65" fmla="*/ 4581051 w 5964662"/>
              <a:gd name="connsiteY65" fmla="*/ 520652 h 1823933"/>
              <a:gd name="connsiteX66" fmla="*/ 5327963 w 5964662"/>
              <a:gd name="connsiteY66" fmla="*/ 0 h 1823933"/>
              <a:gd name="connsiteX67" fmla="*/ 5864407 w 5964662"/>
              <a:gd name="connsiteY67" fmla="*/ 69166 h 1823933"/>
              <a:gd name="connsiteX68" fmla="*/ 5843411 w 5964662"/>
              <a:gd name="connsiteY68" fmla="*/ 557313 h 1823933"/>
              <a:gd name="connsiteX69" fmla="*/ 5546399 w 5964662"/>
              <a:gd name="connsiteY69" fmla="*/ 552246 h 1823933"/>
              <a:gd name="connsiteX70" fmla="*/ 5547821 w 5964662"/>
              <a:gd name="connsiteY70" fmla="*/ 309511 h 1823933"/>
              <a:gd name="connsiteX71" fmla="*/ 5353511 w 5964662"/>
              <a:gd name="connsiteY71" fmla="*/ 292888 h 1823933"/>
              <a:gd name="connsiteX72" fmla="*/ 4972345 w 5964662"/>
              <a:gd name="connsiteY72" fmla="*/ 488602 h 1823933"/>
              <a:gd name="connsiteX73" fmla="*/ 5376612 w 5964662"/>
              <a:gd name="connsiteY73" fmla="*/ 752629 h 1823933"/>
              <a:gd name="connsiteX74" fmla="*/ 5964492 w 5964662"/>
              <a:gd name="connsiteY74" fmla="*/ 1273395 h 182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64662" h="1823933">
                <a:moveTo>
                  <a:pt x="4187367" y="1039710"/>
                </a:moveTo>
                <a:cubicBezTo>
                  <a:pt x="4187367" y="817411"/>
                  <a:pt x="4036983" y="630749"/>
                  <a:pt x="3832431" y="574448"/>
                </a:cubicBezTo>
                <a:cubicBezTo>
                  <a:pt x="3817409" y="620900"/>
                  <a:pt x="3809216" y="670483"/>
                  <a:pt x="3809216" y="721945"/>
                </a:cubicBezTo>
                <a:cubicBezTo>
                  <a:pt x="3809216" y="944244"/>
                  <a:pt x="3959714" y="1130907"/>
                  <a:pt x="4164152" y="1187094"/>
                </a:cubicBezTo>
                <a:cubicBezTo>
                  <a:pt x="4179287" y="1140642"/>
                  <a:pt x="4187367" y="1091058"/>
                  <a:pt x="4187367" y="1039710"/>
                </a:cubicBezTo>
                <a:moveTo>
                  <a:pt x="4541506" y="1039710"/>
                </a:moveTo>
                <a:cubicBezTo>
                  <a:pt x="4541506" y="1475029"/>
                  <a:pt x="4160112" y="1823933"/>
                  <a:pt x="3703839" y="1823933"/>
                </a:cubicBezTo>
                <a:cubicBezTo>
                  <a:pt x="3478746" y="1823933"/>
                  <a:pt x="3274365" y="1740536"/>
                  <a:pt x="3123868" y="1605164"/>
                </a:cubicBezTo>
                <a:cubicBezTo>
                  <a:pt x="3020938" y="1721579"/>
                  <a:pt x="2835276" y="1822112"/>
                  <a:pt x="2607339" y="1822112"/>
                </a:cubicBezTo>
                <a:cubicBezTo>
                  <a:pt x="2335305" y="1822112"/>
                  <a:pt x="2055020" y="1698410"/>
                  <a:pt x="2055020" y="1321669"/>
                </a:cubicBezTo>
                <a:lnTo>
                  <a:pt x="2055020" y="588566"/>
                </a:lnTo>
                <a:lnTo>
                  <a:pt x="1770469" y="588566"/>
                </a:lnTo>
                <a:lnTo>
                  <a:pt x="1770469" y="310820"/>
                </a:lnTo>
                <a:lnTo>
                  <a:pt x="2055020" y="310820"/>
                </a:lnTo>
                <a:lnTo>
                  <a:pt x="2055020" y="10873"/>
                </a:lnTo>
                <a:lnTo>
                  <a:pt x="2442616" y="10873"/>
                </a:lnTo>
                <a:lnTo>
                  <a:pt x="2442616" y="310820"/>
                </a:lnTo>
                <a:lnTo>
                  <a:pt x="2874309" y="310820"/>
                </a:lnTo>
                <a:lnTo>
                  <a:pt x="2874309" y="588566"/>
                </a:lnTo>
                <a:lnTo>
                  <a:pt x="2442616" y="588566"/>
                </a:lnTo>
                <a:lnTo>
                  <a:pt x="2442616" y="1285976"/>
                </a:lnTo>
                <a:cubicBezTo>
                  <a:pt x="2442616" y="1437970"/>
                  <a:pt x="2542246" y="1539584"/>
                  <a:pt x="2680511" y="1539584"/>
                </a:cubicBezTo>
                <a:cubicBezTo>
                  <a:pt x="2782588" y="1539584"/>
                  <a:pt x="2889785" y="1495068"/>
                  <a:pt x="2969159" y="1416736"/>
                </a:cubicBezTo>
                <a:cubicBezTo>
                  <a:pt x="2903668" y="1304648"/>
                  <a:pt x="2866172" y="1176392"/>
                  <a:pt x="2866172" y="1039710"/>
                </a:cubicBezTo>
                <a:cubicBezTo>
                  <a:pt x="2866172" y="695930"/>
                  <a:pt x="3106798" y="395983"/>
                  <a:pt x="3444494" y="294027"/>
                </a:cubicBezTo>
                <a:cubicBezTo>
                  <a:pt x="3374621" y="391542"/>
                  <a:pt x="3328192" y="613841"/>
                  <a:pt x="3327964" y="736348"/>
                </a:cubicBezTo>
                <a:cubicBezTo>
                  <a:pt x="3260880" y="819176"/>
                  <a:pt x="3220368" y="924832"/>
                  <a:pt x="3220368" y="1039710"/>
                </a:cubicBezTo>
                <a:cubicBezTo>
                  <a:pt x="3220368" y="1306412"/>
                  <a:pt x="3436983" y="1522677"/>
                  <a:pt x="3703782" y="1522677"/>
                </a:cubicBezTo>
                <a:cubicBezTo>
                  <a:pt x="3800795" y="1522677"/>
                  <a:pt x="3890866" y="1493815"/>
                  <a:pt x="3966485" y="1444630"/>
                </a:cubicBezTo>
                <a:cubicBezTo>
                  <a:pt x="3665944" y="1325654"/>
                  <a:pt x="3454735" y="1046940"/>
                  <a:pt x="3454735" y="722002"/>
                </a:cubicBezTo>
                <a:cubicBezTo>
                  <a:pt x="3454735" y="549059"/>
                  <a:pt x="3514707" y="389265"/>
                  <a:pt x="3615930" y="259643"/>
                </a:cubicBezTo>
                <a:cubicBezTo>
                  <a:pt x="3644892" y="256911"/>
                  <a:pt x="3674081" y="255317"/>
                  <a:pt x="3703782" y="255317"/>
                </a:cubicBezTo>
                <a:cubicBezTo>
                  <a:pt x="3819458" y="255317"/>
                  <a:pt x="3929500" y="277177"/>
                  <a:pt x="4029699" y="316968"/>
                </a:cubicBezTo>
                <a:cubicBezTo>
                  <a:pt x="4029699" y="316968"/>
                  <a:pt x="4029472" y="317082"/>
                  <a:pt x="4029472" y="317196"/>
                </a:cubicBezTo>
                <a:cubicBezTo>
                  <a:pt x="4330297" y="436116"/>
                  <a:pt x="4541449" y="714715"/>
                  <a:pt x="4541449" y="1039710"/>
                </a:cubicBezTo>
                <a:moveTo>
                  <a:pt x="1240284" y="1050470"/>
                </a:moveTo>
                <a:lnTo>
                  <a:pt x="977012" y="355451"/>
                </a:lnTo>
                <a:lnTo>
                  <a:pt x="714310" y="1050470"/>
                </a:lnTo>
                <a:lnTo>
                  <a:pt x="1240341" y="1050470"/>
                </a:lnTo>
                <a:close/>
                <a:moveTo>
                  <a:pt x="1861336" y="1568958"/>
                </a:moveTo>
                <a:lnTo>
                  <a:pt x="2012403" y="1568958"/>
                </a:lnTo>
                <a:lnTo>
                  <a:pt x="2012403" y="1790916"/>
                </a:lnTo>
                <a:lnTo>
                  <a:pt x="1287681" y="1790916"/>
                </a:lnTo>
                <a:lnTo>
                  <a:pt x="1287681" y="1568958"/>
                </a:lnTo>
                <a:lnTo>
                  <a:pt x="1436699" y="1568958"/>
                </a:lnTo>
                <a:lnTo>
                  <a:pt x="1344466" y="1325369"/>
                </a:lnTo>
                <a:lnTo>
                  <a:pt x="610298" y="1325369"/>
                </a:lnTo>
                <a:lnTo>
                  <a:pt x="518293" y="1568958"/>
                </a:lnTo>
                <a:lnTo>
                  <a:pt x="677325" y="1568958"/>
                </a:lnTo>
                <a:lnTo>
                  <a:pt x="677325" y="1790916"/>
                </a:lnTo>
                <a:lnTo>
                  <a:pt x="0" y="1790916"/>
                </a:lnTo>
                <a:lnTo>
                  <a:pt x="0" y="1568958"/>
                </a:lnTo>
                <a:lnTo>
                  <a:pt x="161366" y="1568958"/>
                </a:lnTo>
                <a:lnTo>
                  <a:pt x="666344" y="233286"/>
                </a:lnTo>
                <a:lnTo>
                  <a:pt x="463727" y="233286"/>
                </a:lnTo>
                <a:lnTo>
                  <a:pt x="463727" y="11499"/>
                </a:lnTo>
                <a:lnTo>
                  <a:pt x="1271123" y="11499"/>
                </a:lnTo>
                <a:lnTo>
                  <a:pt x="1861279" y="1568958"/>
                </a:lnTo>
                <a:close/>
                <a:moveTo>
                  <a:pt x="5964663" y="1273509"/>
                </a:moveTo>
                <a:cubicBezTo>
                  <a:pt x="5964663" y="1638694"/>
                  <a:pt x="5612117" y="1823023"/>
                  <a:pt x="5196527" y="1823023"/>
                </a:cubicBezTo>
                <a:cubicBezTo>
                  <a:pt x="4924492" y="1823023"/>
                  <a:pt x="4681989" y="1766039"/>
                  <a:pt x="4478860" y="1661465"/>
                </a:cubicBezTo>
                <a:cubicBezTo>
                  <a:pt x="4531662" y="1589566"/>
                  <a:pt x="4611491" y="1463872"/>
                  <a:pt x="4648647" y="1389184"/>
                </a:cubicBezTo>
                <a:cubicBezTo>
                  <a:pt x="4785830" y="1442524"/>
                  <a:pt x="5009101" y="1506453"/>
                  <a:pt x="5210581" y="1506453"/>
                </a:cubicBezTo>
                <a:cubicBezTo>
                  <a:pt x="5412060" y="1506453"/>
                  <a:pt x="5561021" y="1429602"/>
                  <a:pt x="5561021" y="1326450"/>
                </a:cubicBezTo>
                <a:cubicBezTo>
                  <a:pt x="5561021" y="1236734"/>
                  <a:pt x="5528134" y="1166543"/>
                  <a:pt x="5215190" y="1075233"/>
                </a:cubicBezTo>
                <a:cubicBezTo>
                  <a:pt x="4809955" y="957280"/>
                  <a:pt x="4581051" y="839328"/>
                  <a:pt x="4581051" y="520652"/>
                </a:cubicBezTo>
                <a:cubicBezTo>
                  <a:pt x="4581051" y="185410"/>
                  <a:pt x="4910552" y="0"/>
                  <a:pt x="5327963" y="0"/>
                </a:cubicBezTo>
                <a:cubicBezTo>
                  <a:pt x="5508163" y="0"/>
                  <a:pt x="5723923" y="37572"/>
                  <a:pt x="5864407" y="69166"/>
                </a:cubicBezTo>
                <a:lnTo>
                  <a:pt x="5843411" y="557313"/>
                </a:lnTo>
                <a:lnTo>
                  <a:pt x="5546399" y="552246"/>
                </a:lnTo>
                <a:lnTo>
                  <a:pt x="5547821" y="309511"/>
                </a:lnTo>
                <a:cubicBezTo>
                  <a:pt x="5503952" y="300460"/>
                  <a:pt x="5440851" y="292888"/>
                  <a:pt x="5353511" y="292888"/>
                </a:cubicBezTo>
                <a:cubicBezTo>
                  <a:pt x="5127679" y="292888"/>
                  <a:pt x="4972345" y="365698"/>
                  <a:pt x="4972345" y="488602"/>
                </a:cubicBezTo>
                <a:cubicBezTo>
                  <a:pt x="4972345" y="575643"/>
                  <a:pt x="5061506" y="657675"/>
                  <a:pt x="5376612" y="752629"/>
                </a:cubicBezTo>
                <a:cubicBezTo>
                  <a:pt x="5782472" y="874737"/>
                  <a:pt x="5964492" y="989615"/>
                  <a:pt x="5964492" y="1273395"/>
                </a:cubicBezTo>
              </a:path>
            </a:pathLst>
          </a:custGeom>
          <a:solidFill>
            <a:schemeClr val="accent1"/>
          </a:solidFill>
          <a:ln w="5690" cap="flat">
            <a:noFill/>
            <a:prstDash val="solid"/>
            <a:miter/>
          </a:ln>
        </p:spPr>
        <p:txBody>
          <a:bodyPr rtlCol="0" anchor="ctr"/>
          <a:lstStyle/>
          <a:p>
            <a:endParaRPr lang="fr-FR"/>
          </a:p>
        </p:txBody>
      </p:sp>
    </p:spTree>
    <p:extLst>
      <p:ext uri="{BB962C8B-B14F-4D97-AF65-F5344CB8AC3E}">
        <p14:creationId xmlns:p14="http://schemas.microsoft.com/office/powerpoint/2010/main" val="523802451"/>
      </p:ext>
    </p:extLst>
  </p:cSld>
  <p:clrMap bg1="lt1" tx1="dk1" bg2="lt2" tx2="dk2" accent1="accent1" accent2="accent2" accent3="accent3" accent4="accent4" accent5="accent5" accent6="accent6" hlink="hlink" folHlink="folHlink"/>
  <p:sldLayoutIdLst>
    <p:sldLayoutId id="2147483765" r:id="rId1"/>
    <p:sldLayoutId id="2147483831" r:id="rId2"/>
    <p:sldLayoutId id="2147483766" r:id="rId3"/>
    <p:sldLayoutId id="2147483792" r:id="rId4"/>
    <p:sldLayoutId id="2147483793" r:id="rId5"/>
    <p:sldLayoutId id="2147483767"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782" r:id="rId18"/>
    <p:sldLayoutId id="2147483783" r:id="rId19"/>
    <p:sldLayoutId id="2147483650" r:id="rId20"/>
    <p:sldLayoutId id="2147483693" r:id="rId21"/>
    <p:sldLayoutId id="2147483751" r:id="rId22"/>
    <p:sldLayoutId id="2147483752" r:id="rId23"/>
    <p:sldLayoutId id="2147483753" r:id="rId24"/>
    <p:sldLayoutId id="2147483695" r:id="rId25"/>
    <p:sldLayoutId id="2147483754" r:id="rId26"/>
    <p:sldLayoutId id="2147483755" r:id="rId27"/>
    <p:sldLayoutId id="2147483756" r:id="rId28"/>
    <p:sldLayoutId id="2147483757" r:id="rId29"/>
    <p:sldLayoutId id="2147483758" r:id="rId30"/>
    <p:sldLayoutId id="2147483759" r:id="rId31"/>
    <p:sldLayoutId id="2147483760" r:id="rId32"/>
    <p:sldLayoutId id="2147483761" r:id="rId33"/>
    <p:sldLayoutId id="2147483656" r:id="rId34"/>
    <p:sldLayoutId id="2147483746" r:id="rId35"/>
    <p:sldLayoutId id="2147483655" r:id="rId36"/>
    <p:sldLayoutId id="2147483696" r:id="rId37"/>
    <p:sldLayoutId id="2147483697" r:id="rId38"/>
    <p:sldLayoutId id="2147483722" r:id="rId39"/>
    <p:sldLayoutId id="2147483699" r:id="rId40"/>
    <p:sldLayoutId id="2147483703" r:id="rId41"/>
    <p:sldLayoutId id="2147483701" r:id="rId42"/>
    <p:sldLayoutId id="2147483702" r:id="rId43"/>
    <p:sldLayoutId id="2147483704" r:id="rId44"/>
    <p:sldLayoutId id="2147483707" r:id="rId45"/>
    <p:sldLayoutId id="2147483706" r:id="rId46"/>
    <p:sldLayoutId id="2147483705" r:id="rId47"/>
    <p:sldLayoutId id="2147483708" r:id="rId48"/>
    <p:sldLayoutId id="2147483709" r:id="rId49"/>
    <p:sldLayoutId id="2147483724" r:id="rId50"/>
    <p:sldLayoutId id="2147483712" r:id="rId51"/>
    <p:sldLayoutId id="2147483737" r:id="rId52"/>
    <p:sldLayoutId id="2147483739" r:id="rId53"/>
    <p:sldLayoutId id="2147483738" r:id="rId54"/>
    <p:sldLayoutId id="2147483729" r:id="rId55"/>
    <p:sldLayoutId id="2147483730" r:id="rId56"/>
    <p:sldLayoutId id="2147483731" r:id="rId57"/>
    <p:sldLayoutId id="2147483727" r:id="rId58"/>
    <p:sldLayoutId id="2147483750" r:id="rId59"/>
    <p:sldLayoutId id="2147483805" r:id="rId60"/>
    <p:sldLayoutId id="2147483806" r:id="rId61"/>
    <p:sldLayoutId id="2147483807" r:id="rId62"/>
    <p:sldLayoutId id="2147483832" r:id="rId63"/>
    <p:sldLayoutId id="2147483788" r:id="rId64"/>
    <p:sldLayoutId id="2147483790" r:id="rId65"/>
    <p:sldLayoutId id="2147483791" r:id="rId66"/>
    <p:sldLayoutId id="2147483771" r:id="rId67"/>
    <p:sldLayoutId id="2147483772" r:id="rId68"/>
    <p:sldLayoutId id="2147483773" r:id="rId69"/>
    <p:sldLayoutId id="2147483774" r:id="rId70"/>
    <p:sldLayoutId id="2147483775" r:id="rId71"/>
    <p:sldLayoutId id="2147483776" r:id="rId72"/>
    <p:sldLayoutId id="2147483777" r:id="rId73"/>
    <p:sldLayoutId id="2147483781" r:id="rId74"/>
    <p:sldLayoutId id="2147483780" r:id="rId75"/>
    <p:sldLayoutId id="2147483779" r:id="rId76"/>
    <p:sldLayoutId id="2147483778" r:id="rId77"/>
    <p:sldLayoutId id="2147483808" r:id="rId78"/>
    <p:sldLayoutId id="2147483809" r:id="rId79"/>
    <p:sldLayoutId id="2147483810" r:id="rId80"/>
    <p:sldLayoutId id="2147483811" r:id="rId81"/>
    <p:sldLayoutId id="2147483812" r:id="rId82"/>
    <p:sldLayoutId id="2147483813" r:id="rId83"/>
    <p:sldLayoutId id="2147483814" r:id="rId84"/>
    <p:sldLayoutId id="2147483815" r:id="rId85"/>
    <p:sldLayoutId id="2147483816" r:id="rId86"/>
    <p:sldLayoutId id="2147483817" r:id="rId87"/>
    <p:sldLayoutId id="2147483818" r:id="rId88"/>
    <p:sldLayoutId id="2147483819" r:id="rId89"/>
    <p:sldLayoutId id="2147483820" r:id="rId90"/>
    <p:sldLayoutId id="2147483821" r:id="rId91"/>
    <p:sldLayoutId id="2147483822" r:id="rId92"/>
    <p:sldLayoutId id="2147483823" r:id="rId93"/>
    <p:sldLayoutId id="2147483824" r:id="rId94"/>
    <p:sldLayoutId id="2147483825" r:id="rId95"/>
    <p:sldLayoutId id="2147483826" r:id="rId96"/>
    <p:sldLayoutId id="2147483827" r:id="rId97"/>
    <p:sldLayoutId id="2147483828" r:id="rId98"/>
    <p:sldLayoutId id="2147483748" r:id="rId99"/>
    <p:sldLayoutId id="2147483829" r:id="rId100"/>
    <p:sldLayoutId id="2147483830" r:id="rId101"/>
    <p:sldLayoutId id="2147483833" r:id="rId102"/>
    <p:sldLayoutId id="2147483834" r:id="rId103"/>
    <p:sldLayoutId id="2147483835" r:id="rId104"/>
  </p:sldLayoutIdLst>
  <p:hf hdr="0" ftr="0" dt="0"/>
  <p:txStyles>
    <p:titleStyle>
      <a:lvl1pPr algn="l" defTabSz="914400" rtl="0" eaLnBrk="1" latinLnBrk="0" hangingPunct="1">
        <a:lnSpc>
          <a:spcPct val="100000"/>
        </a:lnSpc>
        <a:spcBef>
          <a:spcPct val="0"/>
        </a:spcBef>
        <a:buNone/>
        <a:defRPr sz="2800" kern="1200">
          <a:solidFill>
            <a:schemeClr val="accent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1pPr>
      <a:lvl2pPr marL="4572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2pPr>
      <a:lvl3pPr marL="6858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3pPr>
      <a:lvl4pPr marL="9144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4pPr>
      <a:lvl5pPr marL="914400" indent="0" algn="l" defTabSz="914400" rtl="0" eaLnBrk="1" latinLnBrk="0" hangingPunct="1">
        <a:lnSpc>
          <a:spcPct val="100000"/>
        </a:lnSpc>
        <a:spcBef>
          <a:spcPts val="0"/>
        </a:spcBef>
        <a:spcAft>
          <a:spcPts val="600"/>
        </a:spcAft>
        <a:buClr>
          <a:schemeClr val="accent3"/>
        </a:buClr>
        <a:buFont typeface="Arial" panose="020B0604020202020204" pitchFamily="34" charset="0"/>
        <a:buNone/>
        <a:defRPr sz="1600" kern="1200">
          <a:solidFill>
            <a:schemeClr val="accent3"/>
          </a:solidFill>
          <a:latin typeface="+mn-lt"/>
          <a:ea typeface="+mn-ea"/>
          <a:cs typeface="+mn-cs"/>
        </a:defRPr>
      </a:lvl5pPr>
      <a:lvl6pPr marL="1600200" indent="914400" algn="l" defTabSz="914400" rtl="0" eaLnBrk="1" latinLnBrk="0" hangingPunct="1">
        <a:lnSpc>
          <a:spcPct val="90000"/>
        </a:lnSpc>
        <a:spcBef>
          <a:spcPts val="500"/>
        </a:spcBef>
        <a:buFont typeface="Arial" panose="020B0604020202020204" pitchFamily="34" charset="0"/>
        <a:buNone/>
        <a:defRPr sz="1600" kern="1200">
          <a:solidFill>
            <a:schemeClr val="accent3"/>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28" userDrawn="1">
          <p15:clr>
            <a:srgbClr val="F26B43"/>
          </p15:clr>
        </p15:guide>
        <p15:guide id="2" pos="270" userDrawn="1">
          <p15:clr>
            <a:srgbClr val="F26B43"/>
          </p15:clr>
        </p15:guide>
        <p15:guide id="3" pos="7412" userDrawn="1">
          <p15:clr>
            <a:srgbClr val="F26B43"/>
          </p15:clr>
        </p15:guide>
        <p15:guide id="4" orient="horz" pos="91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3.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4.xml"/><Relationship Id="rId6" Type="http://schemas.openxmlformats.org/officeDocument/2006/relationships/hyperlink" Target="https://docs.aws.amazon.com/deepracer/latest/developerguide/deepracer-reward-function-input.html"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02.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5.xml.rels><?xml version="1.0" encoding="UTF-8" standalone="yes"?>
<Relationships xmlns="http://schemas.openxmlformats.org/package/2006/relationships"><Relationship Id="rId3" Type="http://schemas.openxmlformats.org/officeDocument/2006/relationships/hyperlink" Target="https://explore.skillbuilder.aws/learn/course/19554/Exam%2520Prep%2520Standard%2520Course%253A%2520AWS%2520Certified%2520AI%2520Practitioner%2520%28AIF-C01%29" TargetMode="External"/><Relationship Id="rId2" Type="http://schemas.openxmlformats.org/officeDocument/2006/relationships/hyperlink" Target="https://explore.skillbuilder.aws/learn/course/external/view/elearning/11458/aws-cloud-quest-cloud-practitioner" TargetMode="External"/><Relationship Id="rId1" Type="http://schemas.openxmlformats.org/officeDocument/2006/relationships/slideLayout" Target="../slideLayouts/slideLayout103.xml"/></Relationships>
</file>

<file path=ppt/slides/_rels/slide16.xml.rels><?xml version="1.0" encoding="UTF-8" standalone="yes"?>
<Relationships xmlns="http://schemas.openxmlformats.org/package/2006/relationships"><Relationship Id="rId8" Type="http://schemas.openxmlformats.org/officeDocument/2006/relationships/hyperlink" Target="https://explore.skillbuilder.aws/learn/course/external/view/elearning/3627/getting-started-with-aws-cloudformation" TargetMode="External"/><Relationship Id="rId13" Type="http://schemas.openxmlformats.org/officeDocument/2006/relationships/hyperlink" Target="https://github.com/aws-deepracer-community/deepracer-on-the-spot" TargetMode="External"/><Relationship Id="rId18" Type="http://schemas.openxmlformats.org/officeDocument/2006/relationships/hyperlink" Target="https://github.com/aws-solutions-library-samples/guidance-for-deploying-an-aws-deepracer-chatbot" TargetMode="External"/><Relationship Id="rId3" Type="http://schemas.openxmlformats.org/officeDocument/2006/relationships/hyperlink" Target="https://explore.skillbuilder.aws/learn/course/external/view/elearning/1404/machine-learning-essentials-for-business-and-technical-decision-makers" TargetMode="External"/><Relationship Id="rId7" Type="http://schemas.openxmlformats.org/officeDocument/2006/relationships/hyperlink" Target="https://acloudguru.com/hands-on-labs/getting-started-with-cloudformation" TargetMode="External"/><Relationship Id="rId12" Type="http://schemas.openxmlformats.org/officeDocument/2006/relationships/hyperlink" Target="https://catalog.workshops.aws/deepracer-200l/en-US/01-setup" TargetMode="External"/><Relationship Id="rId17" Type="http://schemas.openxmlformats.org/officeDocument/2006/relationships/hyperlink" Target="https://partyrock.aws/u/markjross2/qFmDwPD8x/AWS-DeepRacer-Optimiser" TargetMode="External"/><Relationship Id="rId2" Type="http://schemas.openxmlformats.org/officeDocument/2006/relationships/hyperlink" Target="https://explore.skillbuilder.aws/learn/courses/253/introduction-to-aws-management-console" TargetMode="External"/><Relationship Id="rId16" Type="http://schemas.openxmlformats.org/officeDocument/2006/relationships/hyperlink" Target="https://partyrock.aws/u/markjross2/Rdjf1Rg9I/DeepRacer-Model-Builder" TargetMode="External"/><Relationship Id="rId1" Type="http://schemas.openxmlformats.org/officeDocument/2006/relationships/slideLayout" Target="../slideLayouts/slideLayout103.xml"/><Relationship Id="rId6" Type="http://schemas.openxmlformats.org/officeDocument/2006/relationships/hyperlink" Target="https://www.udemy.com/course/learn-jupyter-notebooks-for-beginners/" TargetMode="External"/><Relationship Id="rId11" Type="http://schemas.openxmlformats.org/officeDocument/2006/relationships/hyperlink" Target="https://www.youtube.com/watch?v=Ddf5WG5I0Qo" TargetMode="External"/><Relationship Id="rId5" Type="http://schemas.openxmlformats.org/officeDocument/2006/relationships/hyperlink" Target="https://www.learnpython.org/" TargetMode="External"/><Relationship Id="rId15" Type="http://schemas.openxmlformats.org/officeDocument/2006/relationships/hyperlink" Target="https://github.com/aws-deepracer-community/deepracer-analysis" TargetMode="External"/><Relationship Id="rId10" Type="http://schemas.openxmlformats.org/officeDocument/2006/relationships/hyperlink" Target="https://learn.acloud.guru/course/aws-certified-sysops-admin-associate/learn/91d9a290-12fa-4df8-a533-7c5dfcf9bbd3/d2e005dd-77a1-4ff2-870c-a47173685f99/watch" TargetMode="External"/><Relationship Id="rId4" Type="http://schemas.openxmlformats.org/officeDocument/2006/relationships/hyperlink" Target="https://acloudguru.com/hands-on-labs/working-with-git-in-the-command-line" TargetMode="External"/><Relationship Id="rId9" Type="http://schemas.openxmlformats.org/officeDocument/2006/relationships/hyperlink" Target="https://acloudguru.com/videos/acg-fundamentals/how-to-set-up-an-aws-billing-and-budget-alert" TargetMode="External"/><Relationship Id="rId14" Type="http://schemas.openxmlformats.org/officeDocument/2006/relationships/hyperlink" Target="https://www.youtube.com/playlist?list=PL9qmHoKq77dTFS59WjHciNb0a0n0dE8i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eepracer-aws-eviden.awsapps.com/start#/" TargetMode="External"/><Relationship Id="rId1" Type="http://schemas.openxmlformats.org/officeDocument/2006/relationships/slideLayout" Target="../slideLayouts/slideLayout103.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3.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hyperlink" Target="https://us-east-1.console.aws.amazon.com/deepracer/home#raceToken/_W93EWcKSPKhzpq38hOGPA" TargetMode="External"/><Relationship Id="rId2" Type="http://schemas.openxmlformats.org/officeDocument/2006/relationships/hyperlink" Target="https://us-east-1.console.aws.amazon.com/deepracer/home#raceToken/1nQyIukfSSCfpJFKtOp9Sg" TargetMode="External"/><Relationship Id="rId1" Type="http://schemas.openxmlformats.org/officeDocument/2006/relationships/slideLayout" Target="../slideLayouts/slideLayout103.xml"/><Relationship Id="rId5" Type="http://schemas.openxmlformats.org/officeDocument/2006/relationships/hyperlink" Target="https://us-east-1.console.aws.amazon.com/deepracer/home#raceToken/u1YRP27fTOSyndnmapUxTw" TargetMode="External"/><Relationship Id="rId4" Type="http://schemas.openxmlformats.org/officeDocument/2006/relationships/hyperlink" Target="https://us-east-1.console.aws.amazon.com/deepracer/home#raceToken/O3_6J1PeRl2OU6ZR_sCV5Q"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us-east-1.console.aws.amazon.com/deepracer/home?region=us-east-1#/getStarted" TargetMode="External"/><Relationship Id="rId1" Type="http://schemas.openxmlformats.org/officeDocument/2006/relationships/slideLayout" Target="../slideLayouts/slideLayout10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03.xml"/><Relationship Id="rId4" Type="http://schemas.openxmlformats.org/officeDocument/2006/relationships/hyperlink" Target="https://docs.aws.amazon.com/deepracer/latest/developerguide/deepracer-console-train-evaluate-models.html#deepracer-iteratively-adjust-hyperparameter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3.xml"/></Relationships>
</file>

<file path=ppt/slides/_rels/slide25.xml.rels><?xml version="1.0" encoding="UTF-8" standalone="yes"?>
<Relationships xmlns="http://schemas.openxmlformats.org/package/2006/relationships"><Relationship Id="rId3" Type="http://schemas.openxmlformats.org/officeDocument/2006/relationships/hyperlink" Target="https://docs.aws.amazon.com/deepracer/latest/developerguide/deepracer-reward-function-input.html" TargetMode="External"/><Relationship Id="rId2" Type="http://schemas.openxmlformats.org/officeDocument/2006/relationships/hyperlink" Target="https://docs.aws.amazon.com/deepracer/latest/developerguide/deepracer-reward-function-examples.html" TargetMode="External"/><Relationship Id="rId1" Type="http://schemas.openxmlformats.org/officeDocument/2006/relationships/slideLayout" Target="../slideLayouts/slideLayout10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3.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png"/><Relationship Id="rId1" Type="http://schemas.openxmlformats.org/officeDocument/2006/relationships/slideLayout" Target="../slideLayouts/slideLayout102.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 Id="rId4" Type="http://schemas.openxmlformats.org/officeDocument/2006/relationships/image" Target="../media/image30.jpe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deepracer-aws-eviden.awsapps.com/start#/" TargetMode="External"/><Relationship Id="rId1" Type="http://schemas.openxmlformats.org/officeDocument/2006/relationships/slideLayout" Target="../slideLayouts/slideLayout103.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2.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hyperlink" Target="https://us-east-1.console.aws.amazon.com/deepracer/home#raceToken/_W93EWcKSPKhzpq38hOGPA" TargetMode="External"/><Relationship Id="rId2" Type="http://schemas.openxmlformats.org/officeDocument/2006/relationships/hyperlink" Target="https://us-east-1.console.aws.amazon.com/deepracer/home#raceToken/1nQyIukfSSCfpJFKtOp9Sg" TargetMode="External"/><Relationship Id="rId1" Type="http://schemas.openxmlformats.org/officeDocument/2006/relationships/slideLayout" Target="../slideLayouts/slideLayout103.xml"/><Relationship Id="rId5" Type="http://schemas.openxmlformats.org/officeDocument/2006/relationships/hyperlink" Target="https://us-east-1.console.aws.amazon.com/deepracer/home#raceToken/u1YRP27fTOSyndnmapUxTw" TargetMode="External"/><Relationship Id="rId4" Type="http://schemas.openxmlformats.org/officeDocument/2006/relationships/hyperlink" Target="https://us-east-1.console.aws.amazon.com/deepracer/home#raceToken/O3_6J1PeRl2OU6ZR_sCV5Q"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3.xml"/></Relationships>
</file>

<file path=ppt/slides/_rels/slide35.xml.rels><?xml version="1.0" encoding="UTF-8" standalone="yes"?>
<Relationships xmlns="http://schemas.openxmlformats.org/package/2006/relationships"><Relationship Id="rId3" Type="http://schemas.openxmlformats.org/officeDocument/2006/relationships/hyperlink" Target="https://calculator.aws/#/" TargetMode="External"/><Relationship Id="rId7" Type="http://schemas.openxmlformats.org/officeDocument/2006/relationships/image" Target="../media/image75.png"/><Relationship Id="rId2" Type="http://schemas.openxmlformats.org/officeDocument/2006/relationships/hyperlink" Target="https://aws.amazon.com/ec2/pricing/on-demand/" TargetMode="External"/><Relationship Id="rId1" Type="http://schemas.openxmlformats.org/officeDocument/2006/relationships/slideLayout" Target="../slideLayouts/slideLayout102.xml"/><Relationship Id="rId6" Type="http://schemas.openxmlformats.org/officeDocument/2006/relationships/image" Target="../media/image74.png"/><Relationship Id="rId5" Type="http://schemas.openxmlformats.org/officeDocument/2006/relationships/hyperlink" Target="https://aws.amazon.com/ec2/spot/instance-advisor/" TargetMode="External"/><Relationship Id="rId4" Type="http://schemas.openxmlformats.org/officeDocument/2006/relationships/hyperlink" Target="https://github.com/aws-deepracer-community/deepracer-on-the-spot/blob/main/spot_info.md"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0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studiolab.sagemaker.aws/" TargetMode="External"/><Relationship Id="rId1" Type="http://schemas.openxmlformats.org/officeDocument/2006/relationships/slideLayout" Target="../slideLayouts/slideLayout10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hyperlink" Target="https://deepracer-aws-eviden.awsapps.com/start#/" TargetMode="External"/><Relationship Id="rId7" Type="http://schemas.openxmlformats.org/officeDocument/2006/relationships/image" Target="../media/image85.png"/><Relationship Id="rId2" Type="http://schemas.openxmlformats.org/officeDocument/2006/relationships/hyperlink" Target="https://github.com/aws-deepracer-community/deepracer-on-the-spot.git" TargetMode="External"/><Relationship Id="rId1" Type="http://schemas.openxmlformats.org/officeDocument/2006/relationships/slideLayout" Target="../slideLayouts/slideLayout10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forms.office.com/e/eJfWaSPxEt" TargetMode="Externa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support.console.aws.amazon.com/support/home#/case/history" TargetMode="External"/><Relationship Id="rId2" Type="http://schemas.openxmlformats.org/officeDocument/2006/relationships/hyperlink" Target="https://whatismyipaddress.com/" TargetMode="External"/><Relationship Id="rId1" Type="http://schemas.openxmlformats.org/officeDocument/2006/relationships/slideLayout" Target="../slideLayouts/slideLayout102.xml"/><Relationship Id="rId5" Type="http://schemas.openxmlformats.org/officeDocument/2006/relationships/image" Target="../media/image89.png"/><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02.xml"/><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02.xml"/></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02.xml"/></Relationships>
</file>

<file path=ppt/slides/_rels/slide4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02.xml"/></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02.xml"/><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docs.aws.amazon.com/deepracer/latest/developerguide/deepracer-reward-function-input.html" TargetMode="External"/><Relationship Id="rId1" Type="http://schemas.openxmlformats.org/officeDocument/2006/relationships/slideLayout" Target="../slideLayouts/slideLayout102.xml"/></Relationships>
</file>

<file path=ppt/slides/_rels/slide4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02.xml"/></Relationships>
</file>

<file path=ppt/slides/_rels/slide4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02.xml"/></Relationships>
</file>

<file path=ppt/slides/_rels/slide4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0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0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03.xml"/></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03.xml"/><Relationship Id="rId4" Type="http://schemas.openxmlformats.org/officeDocument/2006/relationships/image" Target="../media/image113.png"/></Relationships>
</file>

<file path=ppt/slides/_rels/slide5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03.xml"/></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5.png"/><Relationship Id="rId1" Type="http://schemas.openxmlformats.org/officeDocument/2006/relationships/slideLayout" Target="../slideLayouts/slideLayout103.xml"/><Relationship Id="rId4" Type="http://schemas.openxmlformats.org/officeDocument/2006/relationships/image" Target="../media/image116.png"/></Relationships>
</file>

<file path=ppt/slides/_rels/slide5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03.xml"/></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03.xml"/><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0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63.xml.rels><?xml version="1.0" encoding="UTF-8" standalone="yes"?>
<Relationships xmlns="http://schemas.openxmlformats.org/package/2006/relationships"><Relationship Id="rId3" Type="http://schemas.openxmlformats.org/officeDocument/2006/relationships/hyperlink" Target="https://www.geogebra.org/calculator" TargetMode="External"/><Relationship Id="rId2" Type="http://schemas.openxmlformats.org/officeDocument/2006/relationships/image" Target="../media/image123.png"/><Relationship Id="rId1" Type="http://schemas.openxmlformats.org/officeDocument/2006/relationships/slideLayout" Target="../slideLayouts/slideLayout103.xml"/><Relationship Id="rId5" Type="http://schemas.openxmlformats.org/officeDocument/2006/relationships/image" Target="../media/image125.png"/><Relationship Id="rId4" Type="http://schemas.openxmlformats.org/officeDocument/2006/relationships/image" Target="../media/image124.png"/></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0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6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7.xml"/><Relationship Id="rId4" Type="http://schemas.openxmlformats.org/officeDocument/2006/relationships/image" Target="../media/image136.png"/></Relationships>
</file>

<file path=ppt/slides/_rels/slide6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7.xml"/><Relationship Id="rId5" Type="http://schemas.openxmlformats.org/officeDocument/2006/relationships/image" Target="../media/image140.png"/><Relationship Id="rId4" Type="http://schemas.openxmlformats.org/officeDocument/2006/relationships/image" Target="../media/image1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3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7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37.xml"/><Relationship Id="rId6" Type="http://schemas.openxmlformats.org/officeDocument/2006/relationships/image" Target="../media/image147.png"/><Relationship Id="rId5" Type="http://schemas.openxmlformats.org/officeDocument/2006/relationships/image" Target="../media/image136.png"/><Relationship Id="rId4" Type="http://schemas.openxmlformats.org/officeDocument/2006/relationships/image" Target="../media/image146.png"/></Relationships>
</file>

<file path=ppt/slides/_rels/slide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37.xml"/><Relationship Id="rId4" Type="http://schemas.openxmlformats.org/officeDocument/2006/relationships/image" Target="../media/image1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7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03.xml"/></Relationships>
</file>

<file path=ppt/slides/_rels/slide7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02.xml"/><Relationship Id="rId4" Type="http://schemas.openxmlformats.org/officeDocument/2006/relationships/image" Target="../media/image155.png"/></Relationships>
</file>

<file path=ppt/slides/_rels/slide7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s://eventmanager.deepracer.aws.eviden.com/" TargetMode="External"/><Relationship Id="rId1" Type="http://schemas.openxmlformats.org/officeDocument/2006/relationships/slideLayout" Target="../slideLayouts/slideLayout102.xml"/><Relationship Id="rId4" Type="http://schemas.openxmlformats.org/officeDocument/2006/relationships/image" Target="../media/image157.png"/></Relationships>
</file>

<file path=ppt/slides/_rels/slide7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s://eventmanager.deepracer.aws.eviden.com/" TargetMode="External"/><Relationship Id="rId1" Type="http://schemas.openxmlformats.org/officeDocument/2006/relationships/slideLayout" Target="../slideLayouts/slideLayout10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3.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085A6-ADE4-B178-AEB2-3C96108DF931}"/>
              </a:ext>
            </a:extLst>
          </p:cNvPr>
          <p:cNvSpPr>
            <a:spLocks noGrp="1"/>
          </p:cNvSpPr>
          <p:nvPr>
            <p:ph type="title"/>
          </p:nvPr>
        </p:nvSpPr>
        <p:spPr/>
        <p:txBody>
          <a:bodyPr/>
          <a:lstStyle/>
          <a:p>
            <a:r>
              <a:rPr lang="en-US"/>
              <a:t>AWS DeepRacer </a:t>
            </a:r>
            <a:br>
              <a:rPr lang="en-US"/>
            </a:br>
            <a:r>
              <a:rPr lang="en-US"/>
              <a:t>2025 Competition</a:t>
            </a:r>
          </a:p>
        </p:txBody>
      </p:sp>
    </p:spTree>
    <p:extLst>
      <p:ext uri="{BB962C8B-B14F-4D97-AF65-F5344CB8AC3E}">
        <p14:creationId xmlns:p14="http://schemas.microsoft.com/office/powerpoint/2010/main" val="2746711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59565-0D3A-A8C9-5EE1-6D311C67F3B5}"/>
              </a:ext>
            </a:extLst>
          </p:cNvPr>
          <p:cNvSpPr>
            <a:spLocks noGrp="1"/>
          </p:cNvSpPr>
          <p:nvPr>
            <p:ph type="title"/>
          </p:nvPr>
        </p:nvSpPr>
        <p:spPr/>
        <p:txBody>
          <a:bodyPr/>
          <a:lstStyle/>
          <a:p>
            <a:r>
              <a:rPr lang="en-GB"/>
              <a:t>Using a reward function to incentivise behaviour</a:t>
            </a:r>
          </a:p>
        </p:txBody>
      </p:sp>
      <p:sp>
        <p:nvSpPr>
          <p:cNvPr id="3" name="Text Placeholder 2">
            <a:extLst>
              <a:ext uri="{FF2B5EF4-FFF2-40B4-BE49-F238E27FC236}">
                <a16:creationId xmlns:a16="http://schemas.microsoft.com/office/drawing/2014/main" id="{C10F2341-08A4-7283-7CAB-D64BC119696C}"/>
              </a:ext>
            </a:extLst>
          </p:cNvPr>
          <p:cNvSpPr>
            <a:spLocks noGrp="1"/>
          </p:cNvSpPr>
          <p:nvPr>
            <p:ph type="body" sz="quarter" idx="10"/>
          </p:nvPr>
        </p:nvSpPr>
        <p:spPr/>
        <p:txBody>
          <a:bodyPr/>
          <a:lstStyle/>
          <a:p>
            <a:r>
              <a:rPr lang="en-GB"/>
              <a:t>Follow the centre line example – reward is calculated at each ‘step’ (15 times per second)</a:t>
            </a:r>
          </a:p>
        </p:txBody>
      </p:sp>
      <p:pic>
        <p:nvPicPr>
          <p:cNvPr id="8" name="Picture 7">
            <a:extLst>
              <a:ext uri="{FF2B5EF4-FFF2-40B4-BE49-F238E27FC236}">
                <a16:creationId xmlns:a16="http://schemas.microsoft.com/office/drawing/2014/main" id="{F9501FAD-A139-27B1-71AC-194EB09C863D}"/>
              </a:ext>
            </a:extLst>
          </p:cNvPr>
          <p:cNvPicPr>
            <a:picLocks noChangeAspect="1"/>
          </p:cNvPicPr>
          <p:nvPr/>
        </p:nvPicPr>
        <p:blipFill>
          <a:blip r:embed="rId2"/>
          <a:stretch>
            <a:fillRect/>
          </a:stretch>
        </p:blipFill>
        <p:spPr>
          <a:xfrm>
            <a:off x="316799" y="1254326"/>
            <a:ext cx="5789126" cy="4850139"/>
          </a:xfrm>
          <a:prstGeom prst="rect">
            <a:avLst/>
          </a:prstGeom>
        </p:spPr>
      </p:pic>
      <p:sp>
        <p:nvSpPr>
          <p:cNvPr id="10" name="Rectangle 9">
            <a:extLst>
              <a:ext uri="{FF2B5EF4-FFF2-40B4-BE49-F238E27FC236}">
                <a16:creationId xmlns:a16="http://schemas.microsoft.com/office/drawing/2014/main" id="{2DDE2B26-8E1B-7371-C5B8-10FD00F50A11}"/>
              </a:ext>
            </a:extLst>
          </p:cNvPr>
          <p:cNvSpPr/>
          <p:nvPr/>
        </p:nvSpPr>
        <p:spPr>
          <a:xfrm>
            <a:off x="6740165" y="2152252"/>
            <a:ext cx="4949072" cy="305428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AD1FDA7F-9B1B-763E-0AEF-2FD2C032DE73}"/>
              </a:ext>
            </a:extLst>
          </p:cNvPr>
          <p:cNvSpPr/>
          <p:nvPr/>
        </p:nvSpPr>
        <p:spPr>
          <a:xfrm>
            <a:off x="6890994" y="3556845"/>
            <a:ext cx="282804" cy="245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96652CAD-17BB-18CA-1F61-02189128D4CF}"/>
              </a:ext>
            </a:extLst>
          </p:cNvPr>
          <p:cNvSpPr/>
          <p:nvPr/>
        </p:nvSpPr>
        <p:spPr>
          <a:xfrm>
            <a:off x="7324627" y="3556845"/>
            <a:ext cx="282804" cy="245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3B220119-23CF-686C-DC65-7CAEF578CC3B}"/>
              </a:ext>
            </a:extLst>
          </p:cNvPr>
          <p:cNvSpPr/>
          <p:nvPr/>
        </p:nvSpPr>
        <p:spPr>
          <a:xfrm>
            <a:off x="7758260" y="3556844"/>
            <a:ext cx="282804" cy="245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0FF19CF-1EC5-4809-4DB4-CEA7C7DD5A3E}"/>
              </a:ext>
            </a:extLst>
          </p:cNvPr>
          <p:cNvSpPr/>
          <p:nvPr/>
        </p:nvSpPr>
        <p:spPr>
          <a:xfrm>
            <a:off x="8191893" y="3556843"/>
            <a:ext cx="282804" cy="245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8007236-FADD-DBFD-5FBA-669CE9CBC203}"/>
              </a:ext>
            </a:extLst>
          </p:cNvPr>
          <p:cNvSpPr/>
          <p:nvPr/>
        </p:nvSpPr>
        <p:spPr>
          <a:xfrm>
            <a:off x="8625526" y="3556843"/>
            <a:ext cx="282804" cy="245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5112C8E9-9680-EA3D-0A2E-F516CCA91985}"/>
              </a:ext>
            </a:extLst>
          </p:cNvPr>
          <p:cNvSpPr/>
          <p:nvPr/>
        </p:nvSpPr>
        <p:spPr>
          <a:xfrm>
            <a:off x="9080657" y="3556842"/>
            <a:ext cx="282804" cy="245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D8096FD-5603-0264-6B5A-AF2DDBB762F0}"/>
              </a:ext>
            </a:extLst>
          </p:cNvPr>
          <p:cNvSpPr/>
          <p:nvPr/>
        </p:nvSpPr>
        <p:spPr>
          <a:xfrm>
            <a:off x="9535788" y="3550352"/>
            <a:ext cx="282804" cy="245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41575F4E-7F7B-A05E-A238-8F851D6B341F}"/>
              </a:ext>
            </a:extLst>
          </p:cNvPr>
          <p:cNvSpPr/>
          <p:nvPr/>
        </p:nvSpPr>
        <p:spPr>
          <a:xfrm>
            <a:off x="9969421" y="3550351"/>
            <a:ext cx="282804" cy="245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5F2F6005-4F06-625A-8DF9-458B954E12BA}"/>
              </a:ext>
            </a:extLst>
          </p:cNvPr>
          <p:cNvSpPr/>
          <p:nvPr/>
        </p:nvSpPr>
        <p:spPr>
          <a:xfrm>
            <a:off x="10419059" y="3550350"/>
            <a:ext cx="282804" cy="245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236C4A01-A82C-BE52-0A1C-412F34D72AF9}"/>
              </a:ext>
            </a:extLst>
          </p:cNvPr>
          <p:cNvSpPr/>
          <p:nvPr/>
        </p:nvSpPr>
        <p:spPr>
          <a:xfrm>
            <a:off x="10836279" y="3550350"/>
            <a:ext cx="282804" cy="245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9CEE1622-4214-B1C9-9E0E-D8FE5096F135}"/>
              </a:ext>
            </a:extLst>
          </p:cNvPr>
          <p:cNvSpPr/>
          <p:nvPr/>
        </p:nvSpPr>
        <p:spPr>
          <a:xfrm>
            <a:off x="11234849" y="3556842"/>
            <a:ext cx="282804" cy="245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8891430F-8DBC-CBD7-A317-4B9695535AC9}"/>
              </a:ext>
            </a:extLst>
          </p:cNvPr>
          <p:cNvSpPr/>
          <p:nvPr/>
        </p:nvSpPr>
        <p:spPr>
          <a:xfrm>
            <a:off x="6740165" y="1254326"/>
            <a:ext cx="4949072" cy="9044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AF5C8181-E171-FD12-B451-D1539D60035A}"/>
              </a:ext>
            </a:extLst>
          </p:cNvPr>
          <p:cNvSpPr/>
          <p:nvPr/>
        </p:nvSpPr>
        <p:spPr>
          <a:xfrm>
            <a:off x="6740165" y="5193554"/>
            <a:ext cx="4949072" cy="9044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23F7A374-679E-1458-2113-94AA8792F5E0}"/>
              </a:ext>
            </a:extLst>
          </p:cNvPr>
          <p:cNvSpPr/>
          <p:nvPr/>
        </p:nvSpPr>
        <p:spPr>
          <a:xfrm>
            <a:off x="6740165" y="1989056"/>
            <a:ext cx="4949072" cy="15020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Rounded Corners 24">
            <a:extLst>
              <a:ext uri="{FF2B5EF4-FFF2-40B4-BE49-F238E27FC236}">
                <a16:creationId xmlns:a16="http://schemas.microsoft.com/office/drawing/2014/main" id="{1B6B7CE9-A854-A769-1699-2A0F3530C669}"/>
              </a:ext>
            </a:extLst>
          </p:cNvPr>
          <p:cNvSpPr/>
          <p:nvPr/>
        </p:nvSpPr>
        <p:spPr>
          <a:xfrm>
            <a:off x="6740165" y="5176272"/>
            <a:ext cx="4949072" cy="150204"/>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0445EF58-F415-1C92-CB3A-446058E1F5EA}"/>
              </a:ext>
            </a:extLst>
          </p:cNvPr>
          <p:cNvSpPr/>
          <p:nvPr/>
        </p:nvSpPr>
        <p:spPr>
          <a:xfrm>
            <a:off x="6249972" y="3320640"/>
            <a:ext cx="5874470" cy="706722"/>
          </a:xfrm>
          <a:prstGeom prst="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02511CBC-BD03-8C36-4C07-E8C6E7CC4510}"/>
              </a:ext>
            </a:extLst>
          </p:cNvPr>
          <p:cNvSpPr/>
          <p:nvPr/>
        </p:nvSpPr>
        <p:spPr>
          <a:xfrm>
            <a:off x="6249972" y="2929192"/>
            <a:ext cx="5874470" cy="395736"/>
          </a:xfrm>
          <a:prstGeom prst="rect">
            <a:avLst/>
          </a:prstGeom>
          <a:solidFill>
            <a:schemeClr val="accent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830258EF-6005-ED5B-26C9-F23C2BF888D6}"/>
              </a:ext>
            </a:extLst>
          </p:cNvPr>
          <p:cNvSpPr/>
          <p:nvPr/>
        </p:nvSpPr>
        <p:spPr>
          <a:xfrm>
            <a:off x="6249972" y="4038141"/>
            <a:ext cx="5874470" cy="378921"/>
          </a:xfrm>
          <a:prstGeom prst="rect">
            <a:avLst/>
          </a:prstGeom>
          <a:solidFill>
            <a:schemeClr val="accent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C0EA90D7-49D2-4ED4-89D4-8F13BB6D193F}"/>
              </a:ext>
            </a:extLst>
          </p:cNvPr>
          <p:cNvSpPr/>
          <p:nvPr/>
        </p:nvSpPr>
        <p:spPr>
          <a:xfrm>
            <a:off x="6249972" y="2056989"/>
            <a:ext cx="5874470" cy="878689"/>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E31AD5B4-5706-7147-672A-980F8A219024}"/>
              </a:ext>
            </a:extLst>
          </p:cNvPr>
          <p:cNvSpPr/>
          <p:nvPr/>
        </p:nvSpPr>
        <p:spPr>
          <a:xfrm>
            <a:off x="6249972" y="4412266"/>
            <a:ext cx="5874470" cy="867893"/>
          </a:xfrm>
          <a:prstGeom prst="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Box 35">
            <a:extLst>
              <a:ext uri="{FF2B5EF4-FFF2-40B4-BE49-F238E27FC236}">
                <a16:creationId xmlns:a16="http://schemas.microsoft.com/office/drawing/2014/main" id="{79ACF7A5-04D7-919D-5408-10FA227F7EB9}"/>
              </a:ext>
            </a:extLst>
          </p:cNvPr>
          <p:cNvSpPr txBox="1"/>
          <p:nvPr/>
        </p:nvSpPr>
        <p:spPr>
          <a:xfrm>
            <a:off x="6364211" y="3531885"/>
            <a:ext cx="233026" cy="369332"/>
          </a:xfrm>
          <a:prstGeom prst="rect">
            <a:avLst/>
          </a:prstGeom>
          <a:noFill/>
        </p:spPr>
        <p:txBody>
          <a:bodyPr wrap="square" rtlCol="0">
            <a:spAutoFit/>
          </a:bodyPr>
          <a:lstStyle/>
          <a:p>
            <a:r>
              <a:rPr lang="en-GB"/>
              <a:t>1</a:t>
            </a:r>
          </a:p>
        </p:txBody>
      </p:sp>
      <p:sp>
        <p:nvSpPr>
          <p:cNvPr id="37" name="TextBox 36">
            <a:extLst>
              <a:ext uri="{FF2B5EF4-FFF2-40B4-BE49-F238E27FC236}">
                <a16:creationId xmlns:a16="http://schemas.microsoft.com/office/drawing/2014/main" id="{314316A2-A6EB-DFB6-1A7D-F341C86C5C1A}"/>
              </a:ext>
            </a:extLst>
          </p:cNvPr>
          <p:cNvSpPr txBox="1"/>
          <p:nvPr/>
        </p:nvSpPr>
        <p:spPr>
          <a:xfrm>
            <a:off x="6221487" y="2918204"/>
            <a:ext cx="518474" cy="369332"/>
          </a:xfrm>
          <a:prstGeom prst="rect">
            <a:avLst/>
          </a:prstGeom>
          <a:noFill/>
        </p:spPr>
        <p:txBody>
          <a:bodyPr wrap="square" rtlCol="0">
            <a:spAutoFit/>
          </a:bodyPr>
          <a:lstStyle/>
          <a:p>
            <a:r>
              <a:rPr lang="en-GB"/>
              <a:t>0.5</a:t>
            </a:r>
          </a:p>
        </p:txBody>
      </p:sp>
      <p:sp>
        <p:nvSpPr>
          <p:cNvPr id="38" name="TextBox 37">
            <a:extLst>
              <a:ext uri="{FF2B5EF4-FFF2-40B4-BE49-F238E27FC236}">
                <a16:creationId xmlns:a16="http://schemas.microsoft.com/office/drawing/2014/main" id="{6741AA04-B2F8-466D-E3D6-EE694DD0EFF7}"/>
              </a:ext>
            </a:extLst>
          </p:cNvPr>
          <p:cNvSpPr txBox="1"/>
          <p:nvPr/>
        </p:nvSpPr>
        <p:spPr>
          <a:xfrm>
            <a:off x="6221487" y="4042935"/>
            <a:ext cx="518474" cy="369332"/>
          </a:xfrm>
          <a:prstGeom prst="rect">
            <a:avLst/>
          </a:prstGeom>
          <a:noFill/>
        </p:spPr>
        <p:txBody>
          <a:bodyPr wrap="square" rtlCol="0">
            <a:spAutoFit/>
          </a:bodyPr>
          <a:lstStyle/>
          <a:p>
            <a:r>
              <a:rPr lang="en-GB"/>
              <a:t>0.5</a:t>
            </a:r>
          </a:p>
        </p:txBody>
      </p:sp>
      <p:sp>
        <p:nvSpPr>
          <p:cNvPr id="39" name="TextBox 38">
            <a:extLst>
              <a:ext uri="{FF2B5EF4-FFF2-40B4-BE49-F238E27FC236}">
                <a16:creationId xmlns:a16="http://schemas.microsoft.com/office/drawing/2014/main" id="{61322168-3DB2-72AF-C3BD-DBD8FBE1DEB7}"/>
              </a:ext>
            </a:extLst>
          </p:cNvPr>
          <p:cNvSpPr txBox="1"/>
          <p:nvPr/>
        </p:nvSpPr>
        <p:spPr>
          <a:xfrm>
            <a:off x="6245259" y="4772712"/>
            <a:ext cx="518474" cy="369332"/>
          </a:xfrm>
          <a:prstGeom prst="rect">
            <a:avLst/>
          </a:prstGeom>
          <a:noFill/>
        </p:spPr>
        <p:txBody>
          <a:bodyPr wrap="square" rtlCol="0">
            <a:spAutoFit/>
          </a:bodyPr>
          <a:lstStyle/>
          <a:p>
            <a:r>
              <a:rPr lang="en-GB"/>
              <a:t>0.1</a:t>
            </a:r>
          </a:p>
        </p:txBody>
      </p:sp>
      <p:sp>
        <p:nvSpPr>
          <p:cNvPr id="40" name="TextBox 39">
            <a:extLst>
              <a:ext uri="{FF2B5EF4-FFF2-40B4-BE49-F238E27FC236}">
                <a16:creationId xmlns:a16="http://schemas.microsoft.com/office/drawing/2014/main" id="{0D6EFCD0-2F5C-C181-1519-0D96EBB897C4}"/>
              </a:ext>
            </a:extLst>
          </p:cNvPr>
          <p:cNvSpPr txBox="1"/>
          <p:nvPr/>
        </p:nvSpPr>
        <p:spPr>
          <a:xfrm>
            <a:off x="6245259" y="2237590"/>
            <a:ext cx="518474" cy="369332"/>
          </a:xfrm>
          <a:prstGeom prst="rect">
            <a:avLst/>
          </a:prstGeom>
          <a:noFill/>
        </p:spPr>
        <p:txBody>
          <a:bodyPr wrap="square" rtlCol="0">
            <a:spAutoFit/>
          </a:bodyPr>
          <a:lstStyle/>
          <a:p>
            <a:r>
              <a:rPr lang="en-GB"/>
              <a:t>0.1</a:t>
            </a:r>
          </a:p>
        </p:txBody>
      </p:sp>
      <p:sp>
        <p:nvSpPr>
          <p:cNvPr id="41" name="Rectangle 40">
            <a:extLst>
              <a:ext uri="{FF2B5EF4-FFF2-40B4-BE49-F238E27FC236}">
                <a16:creationId xmlns:a16="http://schemas.microsoft.com/office/drawing/2014/main" id="{4301CA0B-6058-AA18-70A5-AA95955EC530}"/>
              </a:ext>
            </a:extLst>
          </p:cNvPr>
          <p:cNvSpPr/>
          <p:nvPr/>
        </p:nvSpPr>
        <p:spPr>
          <a:xfrm>
            <a:off x="6245259" y="5291875"/>
            <a:ext cx="5874470" cy="793811"/>
          </a:xfrm>
          <a:prstGeom prst="rect">
            <a:avLst/>
          </a:prstGeom>
          <a:solidFill>
            <a:schemeClr val="accent1">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AC674958-A380-748A-6BE1-E3D354F1E6B2}"/>
              </a:ext>
            </a:extLst>
          </p:cNvPr>
          <p:cNvSpPr/>
          <p:nvPr/>
        </p:nvSpPr>
        <p:spPr>
          <a:xfrm>
            <a:off x="6235831" y="1241882"/>
            <a:ext cx="5874470" cy="793811"/>
          </a:xfrm>
          <a:prstGeom prst="rect">
            <a:avLst/>
          </a:prstGeom>
          <a:solidFill>
            <a:schemeClr val="accent1">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FED579DD-BD25-E278-1AEC-1253792D92EB}"/>
              </a:ext>
            </a:extLst>
          </p:cNvPr>
          <p:cNvSpPr txBox="1"/>
          <p:nvPr/>
        </p:nvSpPr>
        <p:spPr>
          <a:xfrm>
            <a:off x="6181628" y="1501941"/>
            <a:ext cx="645735" cy="369332"/>
          </a:xfrm>
          <a:prstGeom prst="rect">
            <a:avLst/>
          </a:prstGeom>
          <a:noFill/>
        </p:spPr>
        <p:txBody>
          <a:bodyPr wrap="square" rtlCol="0">
            <a:spAutoFit/>
          </a:bodyPr>
          <a:lstStyle/>
          <a:p>
            <a:r>
              <a:rPr lang="en-GB"/>
              <a:t>1e-3</a:t>
            </a:r>
          </a:p>
        </p:txBody>
      </p:sp>
      <p:sp>
        <p:nvSpPr>
          <p:cNvPr id="44" name="TextBox 43">
            <a:extLst>
              <a:ext uri="{FF2B5EF4-FFF2-40B4-BE49-F238E27FC236}">
                <a16:creationId xmlns:a16="http://schemas.microsoft.com/office/drawing/2014/main" id="{12D8A301-8616-345D-D65A-AA9873DD2F5F}"/>
              </a:ext>
            </a:extLst>
          </p:cNvPr>
          <p:cNvSpPr txBox="1"/>
          <p:nvPr/>
        </p:nvSpPr>
        <p:spPr>
          <a:xfrm>
            <a:off x="6181628" y="5503209"/>
            <a:ext cx="645735" cy="369332"/>
          </a:xfrm>
          <a:prstGeom prst="rect">
            <a:avLst/>
          </a:prstGeom>
          <a:noFill/>
        </p:spPr>
        <p:txBody>
          <a:bodyPr wrap="square" rtlCol="0">
            <a:spAutoFit/>
          </a:bodyPr>
          <a:lstStyle/>
          <a:p>
            <a:r>
              <a:rPr lang="en-GB"/>
              <a:t>1e-3</a:t>
            </a:r>
          </a:p>
        </p:txBody>
      </p:sp>
    </p:spTree>
    <p:extLst>
      <p:ext uri="{BB962C8B-B14F-4D97-AF65-F5344CB8AC3E}">
        <p14:creationId xmlns:p14="http://schemas.microsoft.com/office/powerpoint/2010/main" val="136010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0630-51C1-CCB1-579B-31CC580CB3A6}"/>
              </a:ext>
            </a:extLst>
          </p:cNvPr>
          <p:cNvSpPr>
            <a:spLocks noGrp="1"/>
          </p:cNvSpPr>
          <p:nvPr>
            <p:ph type="title"/>
          </p:nvPr>
        </p:nvSpPr>
        <p:spPr/>
        <p:txBody>
          <a:bodyPr/>
          <a:lstStyle/>
          <a:p>
            <a:r>
              <a:rPr lang="en-GB"/>
              <a:t>Example Parameters</a:t>
            </a:r>
          </a:p>
        </p:txBody>
      </p:sp>
      <p:sp>
        <p:nvSpPr>
          <p:cNvPr id="6" name="Text Placeholder 5">
            <a:extLst>
              <a:ext uri="{FF2B5EF4-FFF2-40B4-BE49-F238E27FC236}">
                <a16:creationId xmlns:a16="http://schemas.microsoft.com/office/drawing/2014/main" id="{4D16704A-15F4-13E8-E0D5-8F374F33DE2A}"/>
              </a:ext>
            </a:extLst>
          </p:cNvPr>
          <p:cNvSpPr>
            <a:spLocks noGrp="1"/>
          </p:cNvSpPr>
          <p:nvPr>
            <p:ph type="body" sz="quarter" idx="42"/>
          </p:nvPr>
        </p:nvSpPr>
        <p:spPr/>
        <p:txBody>
          <a:bodyPr/>
          <a:lstStyle/>
          <a:p>
            <a:r>
              <a:rPr lang="en-GB" err="1"/>
              <a:t>all_wheels_on_track</a:t>
            </a:r>
            <a:endParaRPr lang="en-GB"/>
          </a:p>
        </p:txBody>
      </p:sp>
      <p:sp>
        <p:nvSpPr>
          <p:cNvPr id="8" name="Text Placeholder 7">
            <a:extLst>
              <a:ext uri="{FF2B5EF4-FFF2-40B4-BE49-F238E27FC236}">
                <a16:creationId xmlns:a16="http://schemas.microsoft.com/office/drawing/2014/main" id="{98BEB37A-20A3-4A70-7581-BBAF71C0A5B9}"/>
              </a:ext>
            </a:extLst>
          </p:cNvPr>
          <p:cNvSpPr>
            <a:spLocks noGrp="1"/>
          </p:cNvSpPr>
          <p:nvPr>
            <p:ph type="body" sz="quarter" idx="49"/>
          </p:nvPr>
        </p:nvSpPr>
        <p:spPr/>
        <p:txBody>
          <a:bodyPr/>
          <a:lstStyle/>
          <a:p>
            <a:r>
              <a:rPr lang="en-GB" err="1"/>
              <a:t>distance_from_center</a:t>
            </a:r>
            <a:endParaRPr lang="en-GB"/>
          </a:p>
        </p:txBody>
      </p:sp>
      <p:sp>
        <p:nvSpPr>
          <p:cNvPr id="12" name="Text Placeholder 11">
            <a:extLst>
              <a:ext uri="{FF2B5EF4-FFF2-40B4-BE49-F238E27FC236}">
                <a16:creationId xmlns:a16="http://schemas.microsoft.com/office/drawing/2014/main" id="{0971187A-F5DB-F873-A046-92DE0636E467}"/>
              </a:ext>
            </a:extLst>
          </p:cNvPr>
          <p:cNvSpPr>
            <a:spLocks noGrp="1"/>
          </p:cNvSpPr>
          <p:nvPr>
            <p:ph type="body" sz="quarter" idx="53"/>
          </p:nvPr>
        </p:nvSpPr>
        <p:spPr/>
        <p:txBody>
          <a:bodyPr/>
          <a:lstStyle/>
          <a:p>
            <a:r>
              <a:rPr lang="en-GB"/>
              <a:t>waypoints</a:t>
            </a:r>
          </a:p>
        </p:txBody>
      </p:sp>
      <p:sp>
        <p:nvSpPr>
          <p:cNvPr id="10" name="Text Placeholder 9">
            <a:extLst>
              <a:ext uri="{FF2B5EF4-FFF2-40B4-BE49-F238E27FC236}">
                <a16:creationId xmlns:a16="http://schemas.microsoft.com/office/drawing/2014/main" id="{459ED8E7-1D9C-7111-618F-4DE07E5733F9}"/>
              </a:ext>
            </a:extLst>
          </p:cNvPr>
          <p:cNvSpPr>
            <a:spLocks noGrp="1"/>
          </p:cNvSpPr>
          <p:nvPr>
            <p:ph type="body" sz="quarter" idx="51"/>
          </p:nvPr>
        </p:nvSpPr>
        <p:spPr/>
        <p:txBody>
          <a:bodyPr/>
          <a:lstStyle/>
          <a:p>
            <a:r>
              <a:rPr lang="en-GB"/>
              <a:t>heading</a:t>
            </a:r>
          </a:p>
        </p:txBody>
      </p:sp>
      <p:pic>
        <p:nvPicPr>
          <p:cNvPr id="15" name="Picture 14">
            <a:extLst>
              <a:ext uri="{FF2B5EF4-FFF2-40B4-BE49-F238E27FC236}">
                <a16:creationId xmlns:a16="http://schemas.microsoft.com/office/drawing/2014/main" id="{CB5D7886-ACE2-CFAE-D245-920C14F47300}"/>
              </a:ext>
            </a:extLst>
          </p:cNvPr>
          <p:cNvPicPr>
            <a:picLocks noChangeAspect="1"/>
          </p:cNvPicPr>
          <p:nvPr/>
        </p:nvPicPr>
        <p:blipFill>
          <a:blip r:embed="rId2"/>
          <a:stretch>
            <a:fillRect/>
          </a:stretch>
        </p:blipFill>
        <p:spPr>
          <a:xfrm>
            <a:off x="316800" y="2309567"/>
            <a:ext cx="2906375" cy="3403596"/>
          </a:xfrm>
          <a:prstGeom prst="rect">
            <a:avLst/>
          </a:prstGeom>
        </p:spPr>
      </p:pic>
      <p:pic>
        <p:nvPicPr>
          <p:cNvPr id="17" name="Picture 16">
            <a:extLst>
              <a:ext uri="{FF2B5EF4-FFF2-40B4-BE49-F238E27FC236}">
                <a16:creationId xmlns:a16="http://schemas.microsoft.com/office/drawing/2014/main" id="{23B00B02-0488-C4BA-C59B-1C9502D5F15D}"/>
              </a:ext>
            </a:extLst>
          </p:cNvPr>
          <p:cNvPicPr>
            <a:picLocks noChangeAspect="1"/>
          </p:cNvPicPr>
          <p:nvPr/>
        </p:nvPicPr>
        <p:blipFill>
          <a:blip r:embed="rId3"/>
          <a:stretch>
            <a:fillRect/>
          </a:stretch>
        </p:blipFill>
        <p:spPr>
          <a:xfrm>
            <a:off x="3537055" y="2309567"/>
            <a:ext cx="2242441" cy="3403596"/>
          </a:xfrm>
          <a:prstGeom prst="rect">
            <a:avLst/>
          </a:prstGeom>
        </p:spPr>
      </p:pic>
      <p:pic>
        <p:nvPicPr>
          <p:cNvPr id="19" name="Picture 18">
            <a:extLst>
              <a:ext uri="{FF2B5EF4-FFF2-40B4-BE49-F238E27FC236}">
                <a16:creationId xmlns:a16="http://schemas.microsoft.com/office/drawing/2014/main" id="{C0B45B24-8680-ADFA-9B1B-874C3C20D659}"/>
              </a:ext>
            </a:extLst>
          </p:cNvPr>
          <p:cNvPicPr>
            <a:picLocks noChangeAspect="1"/>
          </p:cNvPicPr>
          <p:nvPr/>
        </p:nvPicPr>
        <p:blipFill>
          <a:blip r:embed="rId4"/>
          <a:stretch>
            <a:fillRect/>
          </a:stretch>
        </p:blipFill>
        <p:spPr>
          <a:xfrm>
            <a:off x="6173870" y="3083392"/>
            <a:ext cx="2791353" cy="1951614"/>
          </a:xfrm>
          <a:prstGeom prst="rect">
            <a:avLst/>
          </a:prstGeom>
        </p:spPr>
      </p:pic>
      <p:pic>
        <p:nvPicPr>
          <p:cNvPr id="21" name="Picture 20">
            <a:extLst>
              <a:ext uri="{FF2B5EF4-FFF2-40B4-BE49-F238E27FC236}">
                <a16:creationId xmlns:a16="http://schemas.microsoft.com/office/drawing/2014/main" id="{C741D619-6654-D013-B960-D5A165B80B02}"/>
              </a:ext>
            </a:extLst>
          </p:cNvPr>
          <p:cNvPicPr>
            <a:picLocks noChangeAspect="1"/>
          </p:cNvPicPr>
          <p:nvPr/>
        </p:nvPicPr>
        <p:blipFill>
          <a:blip r:embed="rId5"/>
          <a:stretch>
            <a:fillRect/>
          </a:stretch>
        </p:blipFill>
        <p:spPr>
          <a:xfrm>
            <a:off x="9100500" y="3083392"/>
            <a:ext cx="2700300" cy="1928785"/>
          </a:xfrm>
          <a:prstGeom prst="rect">
            <a:avLst/>
          </a:prstGeom>
        </p:spPr>
      </p:pic>
      <p:sp>
        <p:nvSpPr>
          <p:cNvPr id="4" name="TextBox 3">
            <a:extLst>
              <a:ext uri="{FF2B5EF4-FFF2-40B4-BE49-F238E27FC236}">
                <a16:creationId xmlns:a16="http://schemas.microsoft.com/office/drawing/2014/main" id="{583A3BB5-B625-4EFF-853A-C3D2CEC000A5}"/>
              </a:ext>
            </a:extLst>
          </p:cNvPr>
          <p:cNvSpPr txBox="1"/>
          <p:nvPr/>
        </p:nvSpPr>
        <p:spPr>
          <a:xfrm>
            <a:off x="333944" y="5713163"/>
            <a:ext cx="11679852" cy="646331"/>
          </a:xfrm>
          <a:prstGeom prst="rect">
            <a:avLst/>
          </a:prstGeom>
          <a:noFill/>
        </p:spPr>
        <p:txBody>
          <a:bodyPr wrap="square">
            <a:spAutoFit/>
          </a:bodyPr>
          <a:lstStyle/>
          <a:p>
            <a:r>
              <a:rPr lang="en-GB"/>
              <a:t>A full list of parameters is provided here - </a:t>
            </a:r>
            <a:r>
              <a:rPr lang="en-GB">
                <a:hlinkClick r:id="rId6"/>
              </a:rPr>
              <a:t>https://docs.aws.amazon.com/deepracer/latest/developerguide/deepracer-reward-function-input.html</a:t>
            </a:r>
            <a:r>
              <a:rPr lang="en-GB"/>
              <a:t> </a:t>
            </a:r>
          </a:p>
        </p:txBody>
      </p:sp>
    </p:spTree>
    <p:extLst>
      <p:ext uri="{BB962C8B-B14F-4D97-AF65-F5344CB8AC3E}">
        <p14:creationId xmlns:p14="http://schemas.microsoft.com/office/powerpoint/2010/main" val="3318616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E9561A-F890-76A9-5873-BD726A182548}"/>
              </a:ext>
            </a:extLst>
          </p:cNvPr>
          <p:cNvSpPr>
            <a:spLocks noGrp="1"/>
          </p:cNvSpPr>
          <p:nvPr>
            <p:ph type="title"/>
          </p:nvPr>
        </p:nvSpPr>
        <p:spPr/>
        <p:txBody>
          <a:bodyPr/>
          <a:lstStyle/>
          <a:p>
            <a:r>
              <a:rPr lang="en-GB"/>
              <a:t>Physical Racing Challenges</a:t>
            </a:r>
          </a:p>
        </p:txBody>
      </p:sp>
      <p:sp>
        <p:nvSpPr>
          <p:cNvPr id="8" name="Text Placeholder 7">
            <a:extLst>
              <a:ext uri="{FF2B5EF4-FFF2-40B4-BE49-F238E27FC236}">
                <a16:creationId xmlns:a16="http://schemas.microsoft.com/office/drawing/2014/main" id="{5C7AABF9-D448-15F5-5424-1B5DE7DD0E39}"/>
              </a:ext>
            </a:extLst>
          </p:cNvPr>
          <p:cNvSpPr>
            <a:spLocks noGrp="1"/>
          </p:cNvSpPr>
          <p:nvPr>
            <p:ph type="body" sz="quarter" idx="10"/>
          </p:nvPr>
        </p:nvSpPr>
        <p:spPr/>
        <p:txBody>
          <a:bodyPr/>
          <a:lstStyle/>
          <a:p>
            <a:r>
              <a:rPr lang="en-GB"/>
              <a:t>Simulation to real world (sim2real) comes with its own challenges</a:t>
            </a:r>
          </a:p>
        </p:txBody>
      </p:sp>
      <p:sp>
        <p:nvSpPr>
          <p:cNvPr id="11" name="Text Placeholder 10">
            <a:extLst>
              <a:ext uri="{FF2B5EF4-FFF2-40B4-BE49-F238E27FC236}">
                <a16:creationId xmlns:a16="http://schemas.microsoft.com/office/drawing/2014/main" id="{F7B8D995-6D1B-77B8-C479-16B4DCEC289E}"/>
              </a:ext>
            </a:extLst>
          </p:cNvPr>
          <p:cNvSpPr>
            <a:spLocks noGrp="1"/>
          </p:cNvSpPr>
          <p:nvPr>
            <p:ph type="body" sz="quarter" idx="11"/>
          </p:nvPr>
        </p:nvSpPr>
        <p:spPr/>
        <p:txBody>
          <a:bodyPr>
            <a:normAutofit fontScale="85000" lnSpcReduction="20000"/>
          </a:bodyPr>
          <a:lstStyle/>
          <a:p>
            <a:r>
              <a:rPr lang="en-GB"/>
              <a:t>The simulated world is sterile</a:t>
            </a:r>
          </a:p>
          <a:p>
            <a:r>
              <a:rPr lang="en-GB"/>
              <a:t>The real world is not sterile, every physical event is likely to have: -</a:t>
            </a:r>
          </a:p>
          <a:p>
            <a:pPr lvl="1"/>
            <a:r>
              <a:rPr lang="en-GB"/>
              <a:t>Differing lighting conditions</a:t>
            </a:r>
          </a:p>
          <a:p>
            <a:pPr lvl="1"/>
            <a:r>
              <a:rPr lang="en-GB"/>
              <a:t>Differing shadows being cast</a:t>
            </a:r>
          </a:p>
          <a:p>
            <a:pPr lvl="1"/>
            <a:r>
              <a:rPr lang="en-GB"/>
              <a:t>People walking around the outside of the track that could be visible over the barriers</a:t>
            </a:r>
          </a:p>
          <a:p>
            <a:pPr lvl="1"/>
            <a:r>
              <a:rPr lang="en-GB"/>
              <a:t>Wrinkles in the track</a:t>
            </a:r>
          </a:p>
          <a:p>
            <a:r>
              <a:rPr lang="en-GB"/>
              <a:t>Too much training in the sterile, virtual world, can lead to a machine learning problem of being ‘overfit’ (model fits the training data but not real data)</a:t>
            </a:r>
          </a:p>
          <a:p>
            <a:pPr lvl="1"/>
            <a:r>
              <a:rPr lang="en-GB"/>
              <a:t>In the context of </a:t>
            </a:r>
            <a:r>
              <a:rPr lang="en-GB" err="1"/>
              <a:t>DeepRacer</a:t>
            </a:r>
            <a:r>
              <a:rPr lang="en-GB"/>
              <a:t> this means: -</a:t>
            </a:r>
          </a:p>
          <a:p>
            <a:pPr lvl="2"/>
            <a:r>
              <a:rPr lang="en-GB"/>
              <a:t>The car’s model has become extremely finely tuned to its sterile, virtual world</a:t>
            </a:r>
          </a:p>
          <a:p>
            <a:pPr lvl="2"/>
            <a:r>
              <a:rPr lang="en-GB"/>
              <a:t>It’s not able to ‘generalise’ for conditions it’s not seen before</a:t>
            </a:r>
          </a:p>
          <a:p>
            <a:pPr lvl="2"/>
            <a:r>
              <a:rPr lang="en-GB"/>
              <a:t>You may struggle to complete a lap, let alone set a good time</a:t>
            </a:r>
          </a:p>
          <a:p>
            <a:pPr lvl="1"/>
            <a:r>
              <a:rPr lang="en-GB" b="1"/>
              <a:t>A model that’s good virtually isn’t a guarantee of good physical performance</a:t>
            </a:r>
          </a:p>
          <a:p>
            <a:endParaRPr lang="en-GB"/>
          </a:p>
        </p:txBody>
      </p:sp>
      <p:pic>
        <p:nvPicPr>
          <p:cNvPr id="1026" name="Picture 2" descr="Developer at the AWS DeepRacer League Singapore race sets new world record  lap time | AWS Machine Learning Blog">
            <a:extLst>
              <a:ext uri="{FF2B5EF4-FFF2-40B4-BE49-F238E27FC236}">
                <a16:creationId xmlns:a16="http://schemas.microsoft.com/office/drawing/2014/main" id="{619AFB88-7632-FF63-CD52-E024CD0E79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5061" y="3561179"/>
            <a:ext cx="38100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race track on a green surface&#10;&#10;Description automatically generated">
            <a:extLst>
              <a:ext uri="{FF2B5EF4-FFF2-40B4-BE49-F238E27FC236}">
                <a16:creationId xmlns:a16="http://schemas.microsoft.com/office/drawing/2014/main" id="{B094226D-B9AF-4D00-EEA3-C6C958BE9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401432" y="2102454"/>
            <a:ext cx="3207883" cy="2405912"/>
          </a:xfrm>
          <a:prstGeom prst="rect">
            <a:avLst/>
          </a:prstGeom>
        </p:spPr>
      </p:pic>
      <p:pic>
        <p:nvPicPr>
          <p:cNvPr id="5" name="Picture 4" descr="A race track on a box&#10;&#10;Description automatically generated">
            <a:extLst>
              <a:ext uri="{FF2B5EF4-FFF2-40B4-BE49-F238E27FC236}">
                <a16:creationId xmlns:a16="http://schemas.microsoft.com/office/drawing/2014/main" id="{14C783A2-2921-7C97-A29F-58247A28E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5061" y="471915"/>
            <a:ext cx="3800744" cy="2850558"/>
          </a:xfrm>
          <a:prstGeom prst="rect">
            <a:avLst/>
          </a:prstGeom>
        </p:spPr>
      </p:pic>
    </p:spTree>
    <p:extLst>
      <p:ext uri="{BB962C8B-B14F-4D97-AF65-F5344CB8AC3E}">
        <p14:creationId xmlns:p14="http://schemas.microsoft.com/office/powerpoint/2010/main" val="2774890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E9561A-F890-76A9-5873-BD726A182548}"/>
              </a:ext>
            </a:extLst>
          </p:cNvPr>
          <p:cNvSpPr>
            <a:spLocks noGrp="1"/>
          </p:cNvSpPr>
          <p:nvPr>
            <p:ph type="title"/>
          </p:nvPr>
        </p:nvSpPr>
        <p:spPr/>
        <p:txBody>
          <a:bodyPr/>
          <a:lstStyle/>
          <a:p>
            <a:r>
              <a:rPr lang="en-GB"/>
              <a:t>Physical Racing – Tips</a:t>
            </a:r>
          </a:p>
        </p:txBody>
      </p:sp>
      <p:sp>
        <p:nvSpPr>
          <p:cNvPr id="8" name="Text Placeholder 7">
            <a:extLst>
              <a:ext uri="{FF2B5EF4-FFF2-40B4-BE49-F238E27FC236}">
                <a16:creationId xmlns:a16="http://schemas.microsoft.com/office/drawing/2014/main" id="{5C7AABF9-D448-15F5-5424-1B5DE7DD0E39}"/>
              </a:ext>
            </a:extLst>
          </p:cNvPr>
          <p:cNvSpPr>
            <a:spLocks noGrp="1"/>
          </p:cNvSpPr>
          <p:nvPr>
            <p:ph type="body" sz="quarter" idx="10"/>
          </p:nvPr>
        </p:nvSpPr>
        <p:spPr/>
        <p:txBody>
          <a:bodyPr/>
          <a:lstStyle/>
          <a:p>
            <a:r>
              <a:rPr lang="en-GB"/>
              <a:t>Training for the finals</a:t>
            </a:r>
          </a:p>
        </p:txBody>
      </p:sp>
      <p:sp>
        <p:nvSpPr>
          <p:cNvPr id="2" name="Text Placeholder 1">
            <a:extLst>
              <a:ext uri="{FF2B5EF4-FFF2-40B4-BE49-F238E27FC236}">
                <a16:creationId xmlns:a16="http://schemas.microsoft.com/office/drawing/2014/main" id="{DF71E1DE-D6F3-F5F6-C889-FE9233374985}"/>
              </a:ext>
            </a:extLst>
          </p:cNvPr>
          <p:cNvSpPr>
            <a:spLocks noGrp="1"/>
          </p:cNvSpPr>
          <p:nvPr>
            <p:ph type="body" sz="quarter" idx="11"/>
          </p:nvPr>
        </p:nvSpPr>
        <p:spPr>
          <a:xfrm>
            <a:off x="316800" y="1185264"/>
            <a:ext cx="11484000" cy="4767861"/>
          </a:xfrm>
        </p:spPr>
        <p:txBody>
          <a:bodyPr>
            <a:noAutofit/>
          </a:bodyPr>
          <a:lstStyle/>
          <a:p>
            <a:r>
              <a:rPr lang="en-GB"/>
              <a:t>Do not overtrain your model</a:t>
            </a:r>
          </a:p>
          <a:p>
            <a:r>
              <a:rPr lang="en-GB"/>
              <a:t>You have a choice to use multiple models you use on the day</a:t>
            </a:r>
          </a:p>
          <a:p>
            <a:pPr lvl="1"/>
            <a:r>
              <a:rPr lang="en-GB"/>
              <a:t>You could choose to try completely different strategies</a:t>
            </a:r>
          </a:p>
          <a:p>
            <a:pPr lvl="1"/>
            <a:r>
              <a:rPr lang="en-GB"/>
              <a:t>Or you could use multiple models of the same strategy</a:t>
            </a:r>
          </a:p>
          <a:p>
            <a:pPr lvl="2"/>
            <a:r>
              <a:rPr lang="en-GB"/>
              <a:t>E.g. One from as soon as the model hits 100% in eval</a:t>
            </a:r>
          </a:p>
          <a:p>
            <a:pPr lvl="2"/>
            <a:r>
              <a:rPr lang="en-GB"/>
              <a:t>A clone where you try a little bit more training until it is consistently 100% in eval</a:t>
            </a:r>
          </a:p>
          <a:p>
            <a:pPr lvl="2"/>
            <a:r>
              <a:rPr lang="en-GB"/>
              <a:t>Or somewhere in between… it’s up to you!</a:t>
            </a:r>
          </a:p>
          <a:p>
            <a:pPr lvl="1"/>
            <a:r>
              <a:rPr lang="en-GB"/>
              <a:t>You’ll have two separate attempts</a:t>
            </a:r>
          </a:p>
          <a:p>
            <a:pPr lvl="2"/>
            <a:r>
              <a:rPr lang="en-GB"/>
              <a:t>You can use one model per attempt for the full time with no loss of time</a:t>
            </a:r>
          </a:p>
          <a:p>
            <a:pPr lvl="2"/>
            <a:r>
              <a:rPr lang="en-GB"/>
              <a:t>You can switch models during one of your attempts, this takes approximately 5 seconds and your time on track will continue to count down </a:t>
            </a:r>
          </a:p>
          <a:p>
            <a:pPr lvl="1"/>
            <a:r>
              <a:rPr lang="en-GB"/>
              <a:t>Choose models that are consistent in evaluation – if it’s only completing 1/3 laps it’s probably not stable</a:t>
            </a:r>
          </a:p>
          <a:p>
            <a:pPr lvl="1"/>
            <a:r>
              <a:rPr lang="en-GB"/>
              <a:t>Bias your training for stability over speed for physical racing</a:t>
            </a:r>
          </a:p>
        </p:txBody>
      </p:sp>
    </p:spTree>
    <p:extLst>
      <p:ext uri="{BB962C8B-B14F-4D97-AF65-F5344CB8AC3E}">
        <p14:creationId xmlns:p14="http://schemas.microsoft.com/office/powerpoint/2010/main" val="2689777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DE2FE2B-EDF8-613E-9C0F-58F2F17AD661}"/>
              </a:ext>
            </a:extLst>
          </p:cNvPr>
          <p:cNvSpPr>
            <a:spLocks noGrp="1"/>
          </p:cNvSpPr>
          <p:nvPr>
            <p:ph type="title"/>
          </p:nvPr>
        </p:nvSpPr>
        <p:spPr/>
        <p:txBody>
          <a:bodyPr/>
          <a:lstStyle/>
          <a:p>
            <a:r>
              <a:rPr lang="en-US"/>
              <a:t>Training Opportunities</a:t>
            </a:r>
          </a:p>
        </p:txBody>
      </p:sp>
      <p:sp>
        <p:nvSpPr>
          <p:cNvPr id="13" name="Text Placeholder 12">
            <a:extLst>
              <a:ext uri="{FF2B5EF4-FFF2-40B4-BE49-F238E27FC236}">
                <a16:creationId xmlns:a16="http://schemas.microsoft.com/office/drawing/2014/main" id="{133553E5-2FBF-2615-8F6B-D7FB6192EEE9}"/>
              </a:ext>
            </a:extLst>
          </p:cNvPr>
          <p:cNvSpPr>
            <a:spLocks noGrp="1"/>
          </p:cNvSpPr>
          <p:nvPr>
            <p:ph type="body" sz="quarter" idx="13"/>
          </p:nvPr>
        </p:nvSpPr>
        <p:spPr>
          <a:xfrm>
            <a:off x="390098" y="389618"/>
            <a:ext cx="1542089" cy="1477328"/>
          </a:xfrm>
        </p:spPr>
        <p:txBody>
          <a:bodyPr/>
          <a:lstStyle/>
          <a:p>
            <a:r>
              <a:rPr lang="en-US"/>
              <a:t>03</a:t>
            </a:r>
          </a:p>
        </p:txBody>
      </p:sp>
    </p:spTree>
    <p:extLst>
      <p:ext uri="{BB962C8B-B14F-4D97-AF65-F5344CB8AC3E}">
        <p14:creationId xmlns:p14="http://schemas.microsoft.com/office/powerpoint/2010/main" val="2317253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0B27E-FE6C-D2E9-4577-008EC3718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D006E0-AF1E-32BD-2C54-00FCF44BC283}"/>
              </a:ext>
            </a:extLst>
          </p:cNvPr>
          <p:cNvSpPr>
            <a:spLocks noGrp="1"/>
          </p:cNvSpPr>
          <p:nvPr>
            <p:ph type="title"/>
          </p:nvPr>
        </p:nvSpPr>
        <p:spPr>
          <a:xfrm>
            <a:off x="316799" y="471915"/>
            <a:ext cx="11484000" cy="677108"/>
          </a:xfrm>
        </p:spPr>
        <p:txBody>
          <a:bodyPr/>
          <a:lstStyle/>
          <a:p>
            <a:r>
              <a:rPr lang="en-GB"/>
              <a:t>AWS Training and Certification</a:t>
            </a:r>
            <a:br>
              <a:rPr lang="en-GB"/>
            </a:br>
            <a:endParaRPr lang="nl-NL"/>
          </a:p>
        </p:txBody>
      </p:sp>
      <p:sp>
        <p:nvSpPr>
          <p:cNvPr id="3" name="Content Placeholder 6">
            <a:extLst>
              <a:ext uri="{FF2B5EF4-FFF2-40B4-BE49-F238E27FC236}">
                <a16:creationId xmlns:a16="http://schemas.microsoft.com/office/drawing/2014/main" id="{788E49B6-9C9D-C8AF-49B7-7DA7D70646B1}"/>
              </a:ext>
            </a:extLst>
          </p:cNvPr>
          <p:cNvSpPr txBox="1">
            <a:spLocks/>
          </p:cNvSpPr>
          <p:nvPr/>
        </p:nvSpPr>
        <p:spPr>
          <a:xfrm>
            <a:off x="408775" y="1477761"/>
            <a:ext cx="11291993" cy="4280145"/>
          </a:xfrm>
          <a:prstGeom prst="rect">
            <a:avLst/>
          </a:prstGeom>
        </p:spPr>
        <p:txBody>
          <a:bodyPr lIns="91440" tIns="45720" rIns="91440" bIns="45720" anchor="t"/>
          <a:lstStyle>
            <a:lvl1pPr marL="216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1pPr>
            <a:lvl2pPr marL="432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2pPr>
            <a:lvl3pPr marL="648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3pPr>
            <a:lvl4pPr marL="864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5900" indent="-215900"/>
            <a:r>
              <a:rPr lang="en-GB">
                <a:solidFill>
                  <a:srgbClr val="00005C"/>
                </a:solidFill>
                <a:latin typeface="+mn-lt"/>
              </a:rPr>
              <a:t>AWS Training and Certification is key to our success – skilled people able to sell and deliver to clients</a:t>
            </a:r>
          </a:p>
          <a:p>
            <a:pPr marL="215900" indent="-215900"/>
            <a:r>
              <a:rPr lang="en-GB">
                <a:solidFill>
                  <a:srgbClr val="00005C"/>
                </a:solidFill>
                <a:latin typeface="+mn-lt"/>
              </a:rPr>
              <a:t>It also provides funding by way of AWS credits for every person who passes an exam and is registered to Atos Group companies</a:t>
            </a:r>
          </a:p>
          <a:p>
            <a:pPr marL="431900" lvl="1" indent="-215900"/>
            <a:r>
              <a:rPr lang="en-GB">
                <a:solidFill>
                  <a:srgbClr val="00005C"/>
                </a:solidFill>
                <a:latin typeface="+mn-lt"/>
              </a:rPr>
              <a:t>This competition is being funded via these credits, and it also funds things like training subscriptions</a:t>
            </a:r>
          </a:p>
          <a:p>
            <a:pPr marL="431900" lvl="1" indent="-215900"/>
            <a:r>
              <a:rPr lang="en-GB">
                <a:solidFill>
                  <a:srgbClr val="00005C"/>
                </a:solidFill>
                <a:latin typeface="+mn-lt"/>
              </a:rPr>
              <a:t>Help us to put on future events by gaining AWS certifications</a:t>
            </a:r>
          </a:p>
          <a:p>
            <a:pPr marL="431900" lvl="1" indent="-215900"/>
            <a:r>
              <a:rPr lang="en-GB">
                <a:solidFill>
                  <a:srgbClr val="00005C"/>
                </a:solidFill>
                <a:latin typeface="+mn-lt"/>
              </a:rPr>
              <a:t>Please ensure your certifications are shared with Atos or Eviden’s APN registration</a:t>
            </a:r>
          </a:p>
          <a:p>
            <a:pPr marL="215900" indent="-215900"/>
            <a:r>
              <a:rPr lang="en-GB">
                <a:solidFill>
                  <a:srgbClr val="00005C"/>
                </a:solidFill>
                <a:latin typeface="+mn-lt"/>
              </a:rPr>
              <a:t>Please consider gaining or renewing a certification to help fund future initiatives</a:t>
            </a:r>
          </a:p>
          <a:p>
            <a:pPr marL="431900" lvl="1" indent="-215900"/>
            <a:r>
              <a:rPr lang="en-GB">
                <a:solidFill>
                  <a:srgbClr val="00005C"/>
                </a:solidFill>
                <a:latin typeface="+mn-lt"/>
              </a:rPr>
              <a:t>Just getting started or in a ‘non-technical’ role? – AWS Cloud Practitioner is perfect for you and AWS provide a </a:t>
            </a:r>
            <a:r>
              <a:rPr lang="en-GB">
                <a:solidFill>
                  <a:srgbClr val="00005C"/>
                </a:solidFill>
                <a:latin typeface="+mn-lt"/>
                <a:hlinkClick r:id="rId2">
                  <a:extLst>
                    <a:ext uri="{A12FA001-AC4F-418D-AE19-62706E023703}">
                      <ahyp:hlinkClr xmlns:ahyp="http://schemas.microsoft.com/office/drawing/2018/hyperlinkcolor" val="tx"/>
                    </a:ext>
                  </a:extLst>
                </a:hlinkClick>
              </a:rPr>
              <a:t>free course</a:t>
            </a:r>
            <a:r>
              <a:rPr lang="en-GB">
                <a:solidFill>
                  <a:srgbClr val="00005C"/>
                </a:solidFill>
                <a:latin typeface="+mn-lt"/>
              </a:rPr>
              <a:t>, or AI Practitioner for AI specific learning, again AWS provide a </a:t>
            </a:r>
            <a:r>
              <a:rPr lang="en-GB">
                <a:solidFill>
                  <a:srgbClr val="00005C"/>
                </a:solidFill>
                <a:latin typeface="+mn-lt"/>
                <a:hlinkClick r:id="rId3">
                  <a:extLst>
                    <a:ext uri="{A12FA001-AC4F-418D-AE19-62706E023703}">
                      <ahyp:hlinkClr xmlns:ahyp="http://schemas.microsoft.com/office/drawing/2018/hyperlinkcolor" val="tx"/>
                    </a:ext>
                  </a:extLst>
                </a:hlinkClick>
              </a:rPr>
              <a:t>free course</a:t>
            </a:r>
            <a:endParaRPr lang="en-GB">
              <a:solidFill>
                <a:srgbClr val="00005C"/>
              </a:solidFill>
              <a:latin typeface="+mn-lt"/>
            </a:endParaRPr>
          </a:p>
          <a:p>
            <a:pPr marL="431900" lvl="1" indent="-215900"/>
            <a:r>
              <a:rPr lang="en-GB">
                <a:solidFill>
                  <a:srgbClr val="00005C"/>
                </a:solidFill>
                <a:latin typeface="+mn-lt"/>
              </a:rPr>
              <a:t>Want to take the next steps?  Choose an associate level certification as a Developer, </a:t>
            </a:r>
            <a:r>
              <a:rPr lang="en-GB" err="1">
                <a:solidFill>
                  <a:srgbClr val="00005C"/>
                </a:solidFill>
                <a:latin typeface="+mn-lt"/>
              </a:rPr>
              <a:t>SysOps</a:t>
            </a:r>
            <a:r>
              <a:rPr lang="en-GB">
                <a:solidFill>
                  <a:srgbClr val="00005C"/>
                </a:solidFill>
                <a:latin typeface="+mn-lt"/>
              </a:rPr>
              <a:t> Administrator, Solution Architect or Data Engineer – </a:t>
            </a:r>
            <a:r>
              <a:rPr lang="en-GB" err="1">
                <a:solidFill>
                  <a:srgbClr val="00005C"/>
                </a:solidFill>
                <a:latin typeface="+mn-lt"/>
              </a:rPr>
              <a:t>ACloudGuru</a:t>
            </a:r>
            <a:r>
              <a:rPr lang="en-GB">
                <a:solidFill>
                  <a:srgbClr val="00005C"/>
                </a:solidFill>
                <a:latin typeface="+mn-lt"/>
              </a:rPr>
              <a:t> or </a:t>
            </a:r>
            <a:r>
              <a:rPr lang="en-GB" err="1">
                <a:solidFill>
                  <a:srgbClr val="00005C"/>
                </a:solidFill>
                <a:latin typeface="+mn-lt"/>
              </a:rPr>
              <a:t>SkillBuilder</a:t>
            </a:r>
            <a:r>
              <a:rPr lang="en-GB">
                <a:solidFill>
                  <a:srgbClr val="00005C"/>
                </a:solidFill>
                <a:latin typeface="+mn-lt"/>
              </a:rPr>
              <a:t> courses available</a:t>
            </a:r>
          </a:p>
          <a:p>
            <a:pPr marL="431900" lvl="1" indent="-215900"/>
            <a:r>
              <a:rPr lang="en-GB">
                <a:solidFill>
                  <a:srgbClr val="00005C"/>
                </a:solidFill>
                <a:latin typeface="+mn-lt"/>
              </a:rPr>
              <a:t>Got a reasonable amount of AWS experience and really want to stand out?  Choose a professional level certification as a DevOps Engineer or Solution Architect or a specialty level certification as a Network Engineer, Machine Learning Specialist, Security Specialist – </a:t>
            </a:r>
            <a:r>
              <a:rPr lang="en-GB" err="1">
                <a:solidFill>
                  <a:srgbClr val="00005C"/>
                </a:solidFill>
                <a:latin typeface="+mn-lt"/>
              </a:rPr>
              <a:t>ACloudGuru</a:t>
            </a:r>
            <a:r>
              <a:rPr lang="en-GB">
                <a:solidFill>
                  <a:srgbClr val="00005C"/>
                </a:solidFill>
                <a:latin typeface="+mn-lt"/>
              </a:rPr>
              <a:t> or </a:t>
            </a:r>
            <a:r>
              <a:rPr lang="en-GB" err="1">
                <a:solidFill>
                  <a:srgbClr val="00005C"/>
                </a:solidFill>
                <a:latin typeface="+mn-lt"/>
              </a:rPr>
              <a:t>SkillBuilder</a:t>
            </a:r>
            <a:r>
              <a:rPr lang="en-GB">
                <a:solidFill>
                  <a:srgbClr val="00005C"/>
                </a:solidFill>
                <a:latin typeface="+mn-lt"/>
              </a:rPr>
              <a:t> courses available</a:t>
            </a:r>
          </a:p>
          <a:p>
            <a:pPr marL="431900" lvl="1" indent="-215900"/>
            <a:r>
              <a:rPr lang="en-GB">
                <a:solidFill>
                  <a:srgbClr val="00005C"/>
                </a:solidFill>
                <a:latin typeface="+mn-lt"/>
              </a:rPr>
              <a:t>Find free Exam Vouchers and </a:t>
            </a:r>
            <a:r>
              <a:rPr lang="en-GB" err="1">
                <a:solidFill>
                  <a:srgbClr val="00005C"/>
                </a:solidFill>
                <a:latin typeface="+mn-lt"/>
              </a:rPr>
              <a:t>ACloudGuru</a:t>
            </a:r>
            <a:r>
              <a:rPr lang="en-GB">
                <a:solidFill>
                  <a:srgbClr val="00005C"/>
                </a:solidFill>
                <a:latin typeface="+mn-lt"/>
              </a:rPr>
              <a:t> via MyLearning</a:t>
            </a:r>
          </a:p>
        </p:txBody>
      </p:sp>
    </p:spTree>
    <p:extLst>
      <p:ext uri="{BB962C8B-B14F-4D97-AF65-F5344CB8AC3E}">
        <p14:creationId xmlns:p14="http://schemas.microsoft.com/office/powerpoint/2010/main" val="49930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1A2072-49E2-8C8C-AE92-9469C03ED456}"/>
              </a:ext>
            </a:extLst>
          </p:cNvPr>
          <p:cNvSpPr>
            <a:spLocks noGrp="1"/>
          </p:cNvSpPr>
          <p:nvPr>
            <p:ph type="title"/>
          </p:nvPr>
        </p:nvSpPr>
        <p:spPr/>
        <p:txBody>
          <a:bodyPr/>
          <a:lstStyle/>
          <a:p>
            <a:r>
              <a:rPr lang="en-GB"/>
              <a:t>Training to fill knowledge gaps</a:t>
            </a:r>
          </a:p>
        </p:txBody>
      </p:sp>
      <p:graphicFrame>
        <p:nvGraphicFramePr>
          <p:cNvPr id="7" name="Table 7">
            <a:extLst>
              <a:ext uri="{FF2B5EF4-FFF2-40B4-BE49-F238E27FC236}">
                <a16:creationId xmlns:a16="http://schemas.microsoft.com/office/drawing/2014/main" id="{5C5ED38C-EF4A-EF04-E1D0-428436D429DE}"/>
              </a:ext>
            </a:extLst>
          </p:cNvPr>
          <p:cNvGraphicFramePr>
            <a:graphicFrameLocks noGrp="1"/>
          </p:cNvGraphicFramePr>
          <p:nvPr>
            <p:extLst>
              <p:ext uri="{D42A27DB-BD31-4B8C-83A1-F6EECF244321}">
                <p14:modId xmlns:p14="http://schemas.microsoft.com/office/powerpoint/2010/main" val="2911901351"/>
              </p:ext>
            </p:extLst>
          </p:nvPr>
        </p:nvGraphicFramePr>
        <p:xfrm>
          <a:off x="379368" y="815154"/>
          <a:ext cx="11234455" cy="5526907"/>
        </p:xfrm>
        <a:graphic>
          <a:graphicData uri="http://schemas.openxmlformats.org/drawingml/2006/table">
            <a:tbl>
              <a:tblPr firstRow="1" bandRow="1">
                <a:tableStyleId>{5C22544A-7EE6-4342-B048-85BDC9FD1C3A}</a:tableStyleId>
              </a:tblPr>
              <a:tblGrid>
                <a:gridCol w="6728442">
                  <a:extLst>
                    <a:ext uri="{9D8B030D-6E8A-4147-A177-3AD203B41FA5}">
                      <a16:colId xmlns:a16="http://schemas.microsoft.com/office/drawing/2014/main" val="435758744"/>
                    </a:ext>
                  </a:extLst>
                </a:gridCol>
                <a:gridCol w="4506013">
                  <a:extLst>
                    <a:ext uri="{9D8B030D-6E8A-4147-A177-3AD203B41FA5}">
                      <a16:colId xmlns:a16="http://schemas.microsoft.com/office/drawing/2014/main" val="3647788249"/>
                    </a:ext>
                  </a:extLst>
                </a:gridCol>
              </a:tblGrid>
              <a:tr h="290528">
                <a:tc>
                  <a:txBody>
                    <a:bodyPr/>
                    <a:lstStyle/>
                    <a:p>
                      <a:r>
                        <a:rPr lang="en-GB" sz="1300"/>
                        <a:t>Training Area</a:t>
                      </a:r>
                    </a:p>
                  </a:txBody>
                  <a:tcPr/>
                </a:tc>
                <a:tc>
                  <a:txBody>
                    <a:bodyPr/>
                    <a:lstStyle/>
                    <a:p>
                      <a:r>
                        <a:rPr lang="en-GB" sz="1300"/>
                        <a:t>Format (examples)</a:t>
                      </a:r>
                    </a:p>
                  </a:txBody>
                  <a:tcPr/>
                </a:tc>
                <a:extLst>
                  <a:ext uri="{0D108BD9-81ED-4DB2-BD59-A6C34878D82A}">
                    <a16:rowId xmlns:a16="http://schemas.microsoft.com/office/drawing/2014/main" val="1559042232"/>
                  </a:ext>
                </a:extLst>
              </a:tr>
              <a:tr h="290528">
                <a:tc>
                  <a:txBody>
                    <a:bodyPr/>
                    <a:lstStyle/>
                    <a:p>
                      <a:r>
                        <a:rPr lang="en-GB" sz="1300"/>
                        <a:t>Introduction to the program and DeepRacer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a:t>Internal webinar</a:t>
                      </a:r>
                    </a:p>
                  </a:txBody>
                  <a:tcPr/>
                </a:tc>
                <a:extLst>
                  <a:ext uri="{0D108BD9-81ED-4DB2-BD59-A6C34878D82A}">
                    <a16:rowId xmlns:a16="http://schemas.microsoft.com/office/drawing/2014/main" val="772288243"/>
                  </a:ext>
                </a:extLst>
              </a:tr>
              <a:tr h="489311">
                <a:tc>
                  <a:txBody>
                    <a:bodyPr/>
                    <a:lstStyle/>
                    <a:p>
                      <a:r>
                        <a:rPr lang="en-GB" sz="1300"/>
                        <a:t>Introduction to AWS console</a:t>
                      </a:r>
                    </a:p>
                  </a:txBody>
                  <a:tcPr/>
                </a:tc>
                <a:tc>
                  <a:txBody>
                    <a:bodyPr/>
                    <a:lstStyle/>
                    <a:p>
                      <a:r>
                        <a:rPr lang="en-GB" sz="1300">
                          <a:hlinkClick r:id="rId2"/>
                        </a:rPr>
                        <a:t>Free Skills Builder Course</a:t>
                      </a:r>
                      <a:endParaRPr lang="en-GB" sz="1300"/>
                    </a:p>
                  </a:txBody>
                  <a:tcPr/>
                </a:tc>
                <a:extLst>
                  <a:ext uri="{0D108BD9-81ED-4DB2-BD59-A6C34878D82A}">
                    <a16:rowId xmlns:a16="http://schemas.microsoft.com/office/drawing/2014/main" val="1664073650"/>
                  </a:ext>
                </a:extLst>
              </a:tr>
              <a:tr h="469525">
                <a:tc>
                  <a:txBody>
                    <a:bodyPr/>
                    <a:lstStyle/>
                    <a:p>
                      <a:r>
                        <a:rPr lang="en-GB" sz="1300"/>
                        <a:t>Introduction to Machine Learning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srgbClr val="000000"/>
                          </a:solidFill>
                          <a:effectLst/>
                          <a:uLnTx/>
                          <a:uFillTx/>
                          <a:latin typeface="Montserrat"/>
                          <a:ea typeface="+mn-ea"/>
                          <a:cs typeface="+mn-cs"/>
                          <a:hlinkClick r:id="rId3"/>
                        </a:rPr>
                        <a:t>Free Skills Builder Course</a:t>
                      </a:r>
                      <a:endParaRPr kumimoji="0" lang="en-GB" sz="1300" b="0" i="0" u="none" strike="noStrike" kern="1200" cap="none" spc="0" normalizeH="0" baseline="0" noProof="0">
                        <a:ln>
                          <a:noFill/>
                        </a:ln>
                        <a:solidFill>
                          <a:srgbClr val="000000"/>
                        </a:solidFill>
                        <a:effectLst/>
                        <a:uLnTx/>
                        <a:uFillTx/>
                        <a:latin typeface="Montserrat"/>
                        <a:ea typeface="+mn-ea"/>
                        <a:cs typeface="+mn-cs"/>
                      </a:endParaRPr>
                    </a:p>
                  </a:txBody>
                  <a:tcPr/>
                </a:tc>
                <a:extLst>
                  <a:ext uri="{0D108BD9-81ED-4DB2-BD59-A6C34878D82A}">
                    <a16:rowId xmlns:a16="http://schemas.microsoft.com/office/drawing/2014/main" val="686962133"/>
                  </a:ext>
                </a:extLst>
              </a:tr>
              <a:tr h="290528">
                <a:tc>
                  <a:txBody>
                    <a:bodyPr/>
                    <a:lstStyle/>
                    <a:p>
                      <a:r>
                        <a:rPr lang="en-GB" sz="1300"/>
                        <a:t>Working with Git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err="1">
                          <a:ln>
                            <a:noFill/>
                          </a:ln>
                          <a:solidFill>
                            <a:srgbClr val="000000"/>
                          </a:solidFill>
                          <a:effectLst/>
                          <a:uLnTx/>
                          <a:uFillTx/>
                          <a:latin typeface="Montserrat"/>
                          <a:ea typeface="+mn-ea"/>
                          <a:cs typeface="+mn-cs"/>
                          <a:hlinkClick r:id="rId4"/>
                        </a:rPr>
                        <a:t>ACloudGuru</a:t>
                      </a:r>
                      <a:endParaRPr kumimoji="0" lang="en-GB" sz="1300" b="0" i="0" u="none" strike="noStrike" kern="1200" cap="none" spc="0" normalizeH="0" baseline="0" noProof="0">
                        <a:ln>
                          <a:noFill/>
                        </a:ln>
                        <a:solidFill>
                          <a:srgbClr val="000000"/>
                        </a:solidFill>
                        <a:effectLst/>
                        <a:uLnTx/>
                        <a:uFillTx/>
                        <a:latin typeface="Montserrat"/>
                        <a:ea typeface="+mn-ea"/>
                        <a:cs typeface="+mn-cs"/>
                      </a:endParaRPr>
                    </a:p>
                  </a:txBody>
                  <a:tcPr/>
                </a:tc>
                <a:extLst>
                  <a:ext uri="{0D108BD9-81ED-4DB2-BD59-A6C34878D82A}">
                    <a16:rowId xmlns:a16="http://schemas.microsoft.com/office/drawing/2014/main" val="1635110264"/>
                  </a:ext>
                </a:extLst>
              </a:tr>
              <a:tr h="290528">
                <a:tc>
                  <a:txBody>
                    <a:bodyPr/>
                    <a:lstStyle/>
                    <a:p>
                      <a:r>
                        <a:rPr lang="en-GB" sz="1300"/>
                        <a:t>Introduction to Python scripting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srgbClr val="000000"/>
                          </a:solidFill>
                          <a:effectLst/>
                          <a:uLnTx/>
                          <a:uFillTx/>
                          <a:latin typeface="Montserrat"/>
                          <a:ea typeface="+mn-ea"/>
                          <a:cs typeface="+mn-cs"/>
                          <a:hlinkClick r:id="rId5"/>
                        </a:rPr>
                        <a:t>Free LearnPython.org course</a:t>
                      </a:r>
                      <a:endParaRPr kumimoji="0" lang="en-GB" sz="1300" b="0" i="0" u="none" strike="noStrike" kern="1200" cap="none" spc="0" normalizeH="0" baseline="0" noProof="0">
                        <a:ln>
                          <a:noFill/>
                        </a:ln>
                        <a:solidFill>
                          <a:srgbClr val="000000"/>
                        </a:solidFill>
                        <a:effectLst/>
                        <a:uLnTx/>
                        <a:uFillTx/>
                        <a:latin typeface="Montserrat"/>
                        <a:ea typeface="+mn-ea"/>
                        <a:cs typeface="+mn-cs"/>
                      </a:endParaRPr>
                    </a:p>
                  </a:txBody>
                  <a:tcPr/>
                </a:tc>
                <a:extLst>
                  <a:ext uri="{0D108BD9-81ED-4DB2-BD59-A6C34878D82A}">
                    <a16:rowId xmlns:a16="http://schemas.microsoft.com/office/drawing/2014/main" val="2728414176"/>
                  </a:ext>
                </a:extLst>
              </a:tr>
              <a:tr h="290528">
                <a:tc>
                  <a:txBody>
                    <a:bodyPr/>
                    <a:lstStyle/>
                    <a:p>
                      <a:r>
                        <a:rPr lang="en-GB" sz="1300"/>
                        <a:t>Introduction to Jupyter Notebooks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srgbClr val="000000"/>
                          </a:solidFill>
                          <a:effectLst/>
                          <a:uLnTx/>
                          <a:uFillTx/>
                          <a:latin typeface="Montserrat"/>
                          <a:ea typeface="+mn-ea"/>
                          <a:cs typeface="+mn-cs"/>
                          <a:hlinkClick r:id="rId6"/>
                        </a:rPr>
                        <a:t>Free Udemy Course</a:t>
                      </a:r>
                      <a:endParaRPr kumimoji="0" lang="en-GB" sz="1300" b="0" i="0" u="none" strike="noStrike" kern="1200" cap="none" spc="0" normalizeH="0" baseline="0" noProof="0">
                        <a:ln>
                          <a:noFill/>
                        </a:ln>
                        <a:solidFill>
                          <a:srgbClr val="000000"/>
                        </a:solidFill>
                        <a:effectLst/>
                        <a:uLnTx/>
                        <a:uFillTx/>
                        <a:latin typeface="Montserrat"/>
                        <a:ea typeface="+mn-ea"/>
                        <a:cs typeface="+mn-cs"/>
                      </a:endParaRPr>
                    </a:p>
                  </a:txBody>
                  <a:tcPr/>
                </a:tc>
                <a:extLst>
                  <a:ext uri="{0D108BD9-81ED-4DB2-BD59-A6C34878D82A}">
                    <a16:rowId xmlns:a16="http://schemas.microsoft.com/office/drawing/2014/main" val="3256095786"/>
                  </a:ext>
                </a:extLst>
              </a:tr>
              <a:tr h="290528">
                <a:tc>
                  <a:txBody>
                    <a:bodyPr/>
                    <a:lstStyle/>
                    <a:p>
                      <a:r>
                        <a:rPr lang="en-GB" sz="1300"/>
                        <a:t>Getting started with CloudFormation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err="1">
                          <a:ln>
                            <a:noFill/>
                          </a:ln>
                          <a:solidFill>
                            <a:srgbClr val="000000"/>
                          </a:solidFill>
                          <a:effectLst/>
                          <a:uLnTx/>
                          <a:uFillTx/>
                          <a:latin typeface="Montserrat"/>
                          <a:ea typeface="+mn-ea"/>
                          <a:cs typeface="+mn-cs"/>
                          <a:hlinkClick r:id="rId7"/>
                        </a:rPr>
                        <a:t>ACloudGuru</a:t>
                      </a:r>
                      <a:r>
                        <a:rPr kumimoji="0" lang="en-GB" sz="1300" b="0" i="0" u="none" strike="noStrike" kern="1200" cap="none" spc="0" normalizeH="0" baseline="0" noProof="0">
                          <a:ln>
                            <a:noFill/>
                          </a:ln>
                          <a:solidFill>
                            <a:srgbClr val="000000"/>
                          </a:solidFill>
                          <a:effectLst/>
                          <a:uLnTx/>
                          <a:uFillTx/>
                          <a:latin typeface="Montserrat"/>
                          <a:ea typeface="+mn-ea"/>
                          <a:cs typeface="+mn-cs"/>
                        </a:rPr>
                        <a:t> or </a:t>
                      </a:r>
                      <a:r>
                        <a:rPr kumimoji="0" lang="en-GB" sz="1300" b="0" i="0" u="none" strike="noStrike" kern="1200" cap="none" spc="0" normalizeH="0" baseline="0" noProof="0">
                          <a:ln>
                            <a:noFill/>
                          </a:ln>
                          <a:solidFill>
                            <a:srgbClr val="000000"/>
                          </a:solidFill>
                          <a:effectLst/>
                          <a:uLnTx/>
                          <a:uFillTx/>
                          <a:latin typeface="Montserrat"/>
                          <a:ea typeface="+mn-ea"/>
                          <a:cs typeface="+mn-cs"/>
                          <a:hlinkClick r:id="rId8"/>
                        </a:rPr>
                        <a:t>Free Skills Builder Course</a:t>
                      </a:r>
                      <a:endParaRPr kumimoji="0" lang="en-GB" sz="1300" b="0" i="0" u="none" strike="noStrike" kern="1200" cap="none" spc="0" normalizeH="0" baseline="0" noProof="0">
                        <a:ln>
                          <a:noFill/>
                        </a:ln>
                        <a:solidFill>
                          <a:srgbClr val="000000"/>
                        </a:solidFill>
                        <a:effectLst/>
                        <a:uLnTx/>
                        <a:uFillTx/>
                        <a:latin typeface="Montserrat"/>
                        <a:ea typeface="+mn-ea"/>
                        <a:cs typeface="+mn-cs"/>
                      </a:endParaRPr>
                    </a:p>
                  </a:txBody>
                  <a:tcPr/>
                </a:tc>
                <a:extLst>
                  <a:ext uri="{0D108BD9-81ED-4DB2-BD59-A6C34878D82A}">
                    <a16:rowId xmlns:a16="http://schemas.microsoft.com/office/drawing/2014/main" val="2657235474"/>
                  </a:ext>
                </a:extLst>
              </a:tr>
              <a:tr h="290528">
                <a:tc>
                  <a:txBody>
                    <a:bodyPr/>
                    <a:lstStyle/>
                    <a:p>
                      <a:r>
                        <a:rPr lang="en-GB" sz="1300"/>
                        <a:t>How to set up an AWS billing and budget alert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srgbClr val="000000"/>
                          </a:solidFill>
                          <a:effectLst/>
                          <a:uLnTx/>
                          <a:uFillTx/>
                          <a:latin typeface="Montserrat"/>
                          <a:ea typeface="+mn-ea"/>
                          <a:cs typeface="+mn-cs"/>
                          <a:hlinkClick r:id="rId9"/>
                        </a:rPr>
                        <a:t>Free ACloudGuru video</a:t>
                      </a:r>
                      <a:endParaRPr kumimoji="0" lang="en-GB" sz="1300" b="0" i="0" u="none" strike="noStrike" kern="1200" cap="none" spc="0" normalizeH="0" baseline="0" noProof="0">
                        <a:ln>
                          <a:noFill/>
                        </a:ln>
                        <a:solidFill>
                          <a:srgbClr val="000000"/>
                        </a:solidFill>
                        <a:effectLst/>
                        <a:uLnTx/>
                        <a:uFillTx/>
                        <a:latin typeface="Montserrat"/>
                        <a:ea typeface="+mn-ea"/>
                        <a:cs typeface="+mn-cs"/>
                      </a:endParaRPr>
                    </a:p>
                  </a:txBody>
                  <a:tcPr/>
                </a:tc>
                <a:extLst>
                  <a:ext uri="{0D108BD9-81ED-4DB2-BD59-A6C34878D82A}">
                    <a16:rowId xmlns:a16="http://schemas.microsoft.com/office/drawing/2014/main" val="4027373997"/>
                  </a:ext>
                </a:extLst>
              </a:tr>
              <a:tr h="290528">
                <a:tc>
                  <a:txBody>
                    <a:bodyPr/>
                    <a:lstStyle/>
                    <a:p>
                      <a:r>
                        <a:rPr lang="en-GB" sz="1300"/>
                        <a:t>Understanding AWS Service Quotas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srgbClr val="000000"/>
                          </a:solidFill>
                          <a:effectLst/>
                          <a:uLnTx/>
                          <a:uFillTx/>
                          <a:latin typeface="Montserrat"/>
                          <a:ea typeface="+mn-ea"/>
                          <a:cs typeface="+mn-cs"/>
                          <a:hlinkClick r:id="rId10"/>
                        </a:rPr>
                        <a:t>ACloudGuru</a:t>
                      </a:r>
                      <a:r>
                        <a:rPr kumimoji="0" lang="en-GB" sz="1300" b="0" i="0" u="none" strike="noStrike" kern="1200" cap="none" spc="0" normalizeH="0" baseline="0" noProof="0">
                          <a:ln>
                            <a:noFill/>
                          </a:ln>
                          <a:solidFill>
                            <a:srgbClr val="000000"/>
                          </a:solidFill>
                          <a:effectLst/>
                          <a:uLnTx/>
                          <a:uFillTx/>
                          <a:latin typeface="Montserrat"/>
                          <a:ea typeface="+mn-ea"/>
                          <a:cs typeface="+mn-cs"/>
                        </a:rPr>
                        <a:t> or </a:t>
                      </a:r>
                      <a:r>
                        <a:rPr kumimoji="0" lang="en-GB" sz="1300" b="0" i="0" u="none" strike="noStrike" kern="1200" cap="none" spc="0" normalizeH="0" baseline="0" noProof="0">
                          <a:ln>
                            <a:noFill/>
                          </a:ln>
                          <a:solidFill>
                            <a:srgbClr val="000000"/>
                          </a:solidFill>
                          <a:effectLst/>
                          <a:uLnTx/>
                          <a:uFillTx/>
                          <a:latin typeface="Montserrat"/>
                          <a:ea typeface="+mn-ea"/>
                          <a:cs typeface="+mn-cs"/>
                          <a:hlinkClick r:id="rId11"/>
                        </a:rPr>
                        <a:t>Free Online AWS Video</a:t>
                      </a:r>
                      <a:endParaRPr kumimoji="0" lang="en-GB" sz="1300" b="0" i="0" u="none" strike="noStrike" kern="1200" cap="none" spc="0" normalizeH="0" baseline="0" noProof="0">
                        <a:ln>
                          <a:noFill/>
                        </a:ln>
                        <a:solidFill>
                          <a:srgbClr val="000000"/>
                        </a:solidFill>
                        <a:effectLst/>
                        <a:uLnTx/>
                        <a:uFillTx/>
                        <a:latin typeface="Montserrat"/>
                        <a:ea typeface="+mn-ea"/>
                        <a:cs typeface="+mn-cs"/>
                      </a:endParaRPr>
                    </a:p>
                  </a:txBody>
                  <a:tcPr/>
                </a:tc>
                <a:extLst>
                  <a:ext uri="{0D108BD9-81ED-4DB2-BD59-A6C34878D82A}">
                    <a16:rowId xmlns:a16="http://schemas.microsoft.com/office/drawing/2014/main" val="38056253"/>
                  </a:ext>
                </a:extLst>
              </a:tr>
              <a:tr h="290528">
                <a:tc>
                  <a:txBody>
                    <a:bodyPr/>
                    <a:lstStyle/>
                    <a:p>
                      <a:r>
                        <a:rPr lang="en-GB" sz="1300"/>
                        <a:t>AWS DeepRacer workshop for Console Users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a:hlinkClick r:id="rId12"/>
                        </a:rPr>
                        <a:t>AWS self paced workshop</a:t>
                      </a:r>
                      <a:endParaRPr lang="en-GB" sz="1300"/>
                    </a:p>
                  </a:txBody>
                  <a:tcPr/>
                </a:tc>
                <a:extLst>
                  <a:ext uri="{0D108BD9-81ED-4DB2-BD59-A6C34878D82A}">
                    <a16:rowId xmlns:a16="http://schemas.microsoft.com/office/drawing/2014/main" val="273150674"/>
                  </a:ext>
                </a:extLst>
              </a:tr>
              <a:tr h="489311">
                <a:tc>
                  <a:txBody>
                    <a:bodyPr/>
                    <a:lstStyle/>
                    <a:p>
                      <a:r>
                        <a:rPr lang="en-GB" sz="1300"/>
                        <a:t>Introduction to </a:t>
                      </a:r>
                      <a:r>
                        <a:rPr lang="en-GB" sz="1300">
                          <a:hlinkClick r:id="rId13"/>
                        </a:rPr>
                        <a:t>DeepRacer on the Spot </a:t>
                      </a:r>
                      <a:r>
                        <a:rPr lang="en-GB" sz="1300"/>
                        <a:t>and how to use it within our environment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a:t>Internal webinar or </a:t>
                      </a:r>
                      <a:r>
                        <a:rPr lang="en-GB" sz="1300">
                          <a:hlinkClick r:id="rId14"/>
                        </a:rPr>
                        <a:t>free online videos</a:t>
                      </a:r>
                      <a:endParaRPr lang="en-GB" sz="1300"/>
                    </a:p>
                  </a:txBody>
                  <a:tcPr/>
                </a:tc>
                <a:extLst>
                  <a:ext uri="{0D108BD9-81ED-4DB2-BD59-A6C34878D82A}">
                    <a16:rowId xmlns:a16="http://schemas.microsoft.com/office/drawing/2014/main" val="2563856158"/>
                  </a:ext>
                </a:extLst>
              </a:tr>
              <a:tr h="290528">
                <a:tc>
                  <a:txBody>
                    <a:bodyPr/>
                    <a:lstStyle/>
                    <a:p>
                      <a:r>
                        <a:rPr lang="en-GB" sz="1300"/>
                        <a:t>Introduction to </a:t>
                      </a:r>
                      <a:r>
                        <a:rPr lang="en-GB" sz="1300">
                          <a:hlinkClick r:id="rId15"/>
                        </a:rPr>
                        <a:t>DeepRacer Analysis</a:t>
                      </a:r>
                      <a:endParaRPr lang="en-GB" sz="13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a:t>Internal webinar</a:t>
                      </a:r>
                    </a:p>
                  </a:txBody>
                  <a:tcPr/>
                </a:tc>
                <a:extLst>
                  <a:ext uri="{0D108BD9-81ED-4DB2-BD59-A6C34878D82A}">
                    <a16:rowId xmlns:a16="http://schemas.microsoft.com/office/drawing/2014/main" val="2908032227"/>
                  </a:ext>
                </a:extLst>
              </a:tr>
              <a:tr h="0">
                <a:tc>
                  <a:txBody>
                    <a:bodyPr/>
                    <a:lstStyle/>
                    <a:p>
                      <a:r>
                        <a:rPr lang="en-GB" sz="1300"/>
                        <a:t>Create and improve your models using AWS PartyRock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a:t>Self-paced usage of: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300">
                          <a:hlinkClick r:id="rId16"/>
                        </a:rPr>
                        <a:t>PartyRock DeepRacer Model Builder</a:t>
                      </a:r>
                      <a:endParaRPr lang="en-GB" sz="1300"/>
                    </a:p>
                    <a:p>
                      <a:pPr marL="0" marR="0" lvl="0" indent="0" algn="l" defTabSz="914400" rtl="0" eaLnBrk="1" fontAlgn="auto" latinLnBrk="0" hangingPunct="1">
                        <a:lnSpc>
                          <a:spcPct val="100000"/>
                        </a:lnSpc>
                        <a:spcBef>
                          <a:spcPts val="0"/>
                        </a:spcBef>
                        <a:spcAft>
                          <a:spcPts val="0"/>
                        </a:spcAft>
                        <a:buClrTx/>
                        <a:buSzTx/>
                        <a:buFontTx/>
                        <a:buNone/>
                        <a:tabLst/>
                        <a:defRPr/>
                      </a:pPr>
                      <a:r>
                        <a:rPr lang="en-GB" sz="1300">
                          <a:hlinkClick r:id="rId17"/>
                        </a:rPr>
                        <a:t>PartyRock DeepRacer Optimiser</a:t>
                      </a:r>
                      <a:endParaRPr lang="en-GB" sz="1300"/>
                    </a:p>
                  </a:txBody>
                  <a:tcPr/>
                </a:tc>
                <a:extLst>
                  <a:ext uri="{0D108BD9-81ED-4DB2-BD59-A6C34878D82A}">
                    <a16:rowId xmlns:a16="http://schemas.microsoft.com/office/drawing/2014/main" val="1666155240"/>
                  </a:ext>
                </a:extLst>
              </a:tr>
              <a:tr h="0">
                <a:tc>
                  <a:txBody>
                    <a:bodyPr/>
                    <a:lstStyle/>
                    <a:p>
                      <a:r>
                        <a:rPr lang="en-GB" sz="1300"/>
                        <a:t>Create a DeepRacer Chatbot using Bedrock GenAI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a:hlinkClick r:id="rId18"/>
                        </a:rPr>
                        <a:t>AWS self paced workshop </a:t>
                      </a:r>
                      <a:r>
                        <a:rPr lang="en-GB" sz="1300"/>
                        <a:t>(important – complete cleanup steps listed afterwards)</a:t>
                      </a:r>
                    </a:p>
                  </a:txBody>
                  <a:tcPr/>
                </a:tc>
                <a:extLst>
                  <a:ext uri="{0D108BD9-81ED-4DB2-BD59-A6C34878D82A}">
                    <a16:rowId xmlns:a16="http://schemas.microsoft.com/office/drawing/2014/main" val="1692647757"/>
                  </a:ext>
                </a:extLst>
              </a:tr>
            </a:tbl>
          </a:graphicData>
        </a:graphic>
      </p:graphicFrame>
    </p:spTree>
    <p:extLst>
      <p:ext uri="{BB962C8B-B14F-4D97-AF65-F5344CB8AC3E}">
        <p14:creationId xmlns:p14="http://schemas.microsoft.com/office/powerpoint/2010/main" val="2471721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48845D-198E-9903-7DA1-275B2A109DA6}"/>
              </a:ext>
            </a:extLst>
          </p:cNvPr>
          <p:cNvSpPr>
            <a:spLocks noGrp="1"/>
          </p:cNvSpPr>
          <p:nvPr>
            <p:ph type="title"/>
          </p:nvPr>
        </p:nvSpPr>
        <p:spPr/>
        <p:txBody>
          <a:bodyPr/>
          <a:lstStyle/>
          <a:p>
            <a:r>
              <a:rPr lang="en-US"/>
              <a:t>DeepRacer Console User Instructions</a:t>
            </a:r>
          </a:p>
        </p:txBody>
      </p:sp>
      <p:sp>
        <p:nvSpPr>
          <p:cNvPr id="6" name="Text Placeholder 5">
            <a:extLst>
              <a:ext uri="{FF2B5EF4-FFF2-40B4-BE49-F238E27FC236}">
                <a16:creationId xmlns:a16="http://schemas.microsoft.com/office/drawing/2014/main" id="{58F173DA-676E-5880-F31A-0BEA7E3EFC27}"/>
              </a:ext>
            </a:extLst>
          </p:cNvPr>
          <p:cNvSpPr>
            <a:spLocks noGrp="1"/>
          </p:cNvSpPr>
          <p:nvPr>
            <p:ph type="body" sz="quarter" idx="13"/>
          </p:nvPr>
        </p:nvSpPr>
        <p:spPr>
          <a:xfrm>
            <a:off x="390098" y="389618"/>
            <a:ext cx="1569340" cy="1477328"/>
          </a:xfrm>
        </p:spPr>
        <p:txBody>
          <a:bodyPr/>
          <a:lstStyle/>
          <a:p>
            <a:r>
              <a:rPr lang="en-US"/>
              <a:t>04</a:t>
            </a:r>
          </a:p>
        </p:txBody>
      </p:sp>
      <p:sp>
        <p:nvSpPr>
          <p:cNvPr id="7" name="Text Placeholder 2">
            <a:extLst>
              <a:ext uri="{FF2B5EF4-FFF2-40B4-BE49-F238E27FC236}">
                <a16:creationId xmlns:a16="http://schemas.microsoft.com/office/drawing/2014/main" id="{28AB5C8C-7001-1DA3-846E-935463A7AA92}"/>
              </a:ext>
            </a:extLst>
          </p:cNvPr>
          <p:cNvSpPr txBox="1">
            <a:spLocks/>
          </p:cNvSpPr>
          <p:nvPr/>
        </p:nvSpPr>
        <p:spPr>
          <a:xfrm>
            <a:off x="390098" y="5801032"/>
            <a:ext cx="3100354" cy="667350"/>
          </a:xfrm>
          <a:prstGeom prst="rect">
            <a:avLst/>
          </a:prstGeom>
        </p:spPr>
        <p:txBody>
          <a:bodyPr/>
          <a:lstStyle>
            <a:lvl1pPr marL="2286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1pPr>
            <a:lvl2pPr marL="4572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2pPr>
            <a:lvl3pPr marL="6858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3pPr>
            <a:lvl4pPr marL="9144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4pPr>
            <a:lvl5pPr marL="914400" indent="0" algn="l" defTabSz="914400" rtl="0" eaLnBrk="1" latinLnBrk="0" hangingPunct="1">
              <a:lnSpc>
                <a:spcPct val="100000"/>
              </a:lnSpc>
              <a:spcBef>
                <a:spcPts val="0"/>
              </a:spcBef>
              <a:spcAft>
                <a:spcPts val="600"/>
              </a:spcAft>
              <a:buClr>
                <a:schemeClr val="accent3"/>
              </a:buClr>
              <a:buFont typeface="Arial" panose="020B0604020202020204" pitchFamily="34" charset="0"/>
              <a:buNone/>
              <a:defRPr sz="1600" kern="1200">
                <a:solidFill>
                  <a:schemeClr val="accent3"/>
                </a:solidFill>
                <a:latin typeface="+mn-lt"/>
                <a:ea typeface="+mn-ea"/>
                <a:cs typeface="+mn-cs"/>
              </a:defRPr>
            </a:lvl5pPr>
            <a:lvl6pPr marL="1600200" indent="914400" algn="l" defTabSz="914400" rtl="0" eaLnBrk="1" latinLnBrk="0" hangingPunct="1">
              <a:lnSpc>
                <a:spcPct val="90000"/>
              </a:lnSpc>
              <a:spcBef>
                <a:spcPts val="500"/>
              </a:spcBef>
              <a:buFont typeface="Arial" panose="020B0604020202020204" pitchFamily="34" charset="0"/>
              <a:buNone/>
              <a:defRPr sz="1600" kern="1200">
                <a:solidFill>
                  <a:schemeClr val="accent3"/>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bg1"/>
                </a:solidFill>
              </a:rPr>
              <a:t>Section not applicable to DeepRacer on the Spot users</a:t>
            </a:r>
          </a:p>
        </p:txBody>
      </p:sp>
    </p:spTree>
    <p:extLst>
      <p:ext uri="{BB962C8B-B14F-4D97-AF65-F5344CB8AC3E}">
        <p14:creationId xmlns:p14="http://schemas.microsoft.com/office/powerpoint/2010/main" val="1584087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FE057-8FB0-3A1D-4B29-AD0968A67C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801D2A-D45E-837A-9C7D-4F174986D317}"/>
              </a:ext>
            </a:extLst>
          </p:cNvPr>
          <p:cNvSpPr>
            <a:spLocks noGrp="1"/>
          </p:cNvSpPr>
          <p:nvPr>
            <p:ph type="title"/>
          </p:nvPr>
        </p:nvSpPr>
        <p:spPr>
          <a:xfrm>
            <a:off x="316799" y="471915"/>
            <a:ext cx="11484000" cy="677108"/>
          </a:xfrm>
        </p:spPr>
        <p:txBody>
          <a:bodyPr/>
          <a:lstStyle/>
          <a:p>
            <a:r>
              <a:rPr lang="en-GB"/>
              <a:t>Sign-in to AWS</a:t>
            </a:r>
            <a:br>
              <a:rPr lang="en-GB"/>
            </a:br>
            <a:endParaRPr lang="nl-NL"/>
          </a:p>
        </p:txBody>
      </p:sp>
      <p:sp>
        <p:nvSpPr>
          <p:cNvPr id="5" name="Content Placeholder 7">
            <a:extLst>
              <a:ext uri="{FF2B5EF4-FFF2-40B4-BE49-F238E27FC236}">
                <a16:creationId xmlns:a16="http://schemas.microsoft.com/office/drawing/2014/main" id="{E6EFE016-F320-22C7-EF86-CBBB1A925670}"/>
              </a:ext>
            </a:extLst>
          </p:cNvPr>
          <p:cNvSpPr txBox="1">
            <a:spLocks/>
          </p:cNvSpPr>
          <p:nvPr/>
        </p:nvSpPr>
        <p:spPr>
          <a:xfrm>
            <a:off x="391201" y="987574"/>
            <a:ext cx="11409598" cy="3584426"/>
          </a:xfrm>
          <a:prstGeom prst="rect">
            <a:avLst/>
          </a:prstGeom>
        </p:spPr>
        <p:txBody>
          <a:bodyPr/>
          <a:lstStyle>
            <a:lvl1pPr marL="216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1pPr>
            <a:lvl2pPr marL="432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2pPr>
            <a:lvl3pPr marL="648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3pPr>
            <a:lvl4pPr marL="864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GB">
                <a:solidFill>
                  <a:srgbClr val="00005C"/>
                </a:solidFill>
                <a:latin typeface="+mn-lt"/>
              </a:rPr>
              <a:t>Navigate to </a:t>
            </a:r>
            <a:r>
              <a:rPr lang="en-GB">
                <a:solidFill>
                  <a:srgbClr val="00005C"/>
                </a:solidFill>
                <a:latin typeface="+mn-lt"/>
                <a:hlinkClick r:id="rId2">
                  <a:extLst>
                    <a:ext uri="{A12FA001-AC4F-418D-AE19-62706E023703}">
                      <ahyp:hlinkClr xmlns:ahyp="http://schemas.microsoft.com/office/drawing/2018/hyperlinkcolor" val="tx"/>
                    </a:ext>
                  </a:extLst>
                </a:hlinkClick>
              </a:rPr>
              <a:t>https://deepracer-aws-eviden.awsapps.com/start#/</a:t>
            </a:r>
            <a:r>
              <a:rPr lang="en-GB">
                <a:solidFill>
                  <a:srgbClr val="00005C"/>
                </a:solidFill>
                <a:latin typeface="+mn-lt"/>
              </a:rPr>
              <a:t> and login with your </a:t>
            </a:r>
            <a:r>
              <a:rPr lang="en-GB" b="1">
                <a:solidFill>
                  <a:srgbClr val="00005C"/>
                </a:solidFill>
                <a:latin typeface="+mn-lt"/>
              </a:rPr>
              <a:t>Atos</a:t>
            </a:r>
            <a:r>
              <a:rPr lang="en-GB">
                <a:solidFill>
                  <a:srgbClr val="00005C"/>
                </a:solidFill>
                <a:latin typeface="+mn-lt"/>
              </a:rPr>
              <a:t> (i.e. atos.net email address) single sign-on credentials</a:t>
            </a:r>
          </a:p>
          <a:p>
            <a:pPr marL="342900" indent="-342900">
              <a:buFont typeface="+mj-lt"/>
              <a:buAutoNum type="arabicPeriod"/>
            </a:pPr>
            <a:r>
              <a:rPr lang="en-GB">
                <a:solidFill>
                  <a:srgbClr val="00005C"/>
                </a:solidFill>
                <a:latin typeface="+mn-lt"/>
              </a:rPr>
              <a:t>Locate the ‘deepracer-multiuser-2025’ account, expand the details with the arrow to the left-hand side and then select ‘&lt;</a:t>
            </a:r>
            <a:r>
              <a:rPr lang="en-GB" i="1">
                <a:solidFill>
                  <a:srgbClr val="00005C"/>
                </a:solidFill>
                <a:latin typeface="+mn-lt"/>
              </a:rPr>
              <a:t>your email address&gt;-</a:t>
            </a:r>
            <a:r>
              <a:rPr lang="en-GB">
                <a:solidFill>
                  <a:srgbClr val="00005C"/>
                </a:solidFill>
                <a:latin typeface="+mn-lt"/>
              </a:rPr>
              <a:t>2025’ to login</a:t>
            </a:r>
          </a:p>
          <a:p>
            <a:pPr marL="342900" indent="-342900">
              <a:buFont typeface="+mj-lt"/>
              <a:buAutoNum type="arabicPeriod"/>
            </a:pPr>
            <a:endParaRPr lang="en-GB">
              <a:solidFill>
                <a:srgbClr val="00005C"/>
              </a:solidFill>
              <a:latin typeface="+mn-lt"/>
            </a:endParaRPr>
          </a:p>
          <a:p>
            <a:pPr marL="342900" indent="-342900">
              <a:buFont typeface="+mj-lt"/>
              <a:buAutoNum type="arabicPeriod"/>
            </a:pPr>
            <a:endParaRPr lang="en-GB">
              <a:solidFill>
                <a:srgbClr val="00005C"/>
              </a:solidFill>
              <a:latin typeface="+mn-lt"/>
            </a:endParaRPr>
          </a:p>
          <a:p>
            <a:pPr marL="342900" indent="-342900">
              <a:buFont typeface="+mj-lt"/>
              <a:buAutoNum type="arabicPeriod"/>
            </a:pPr>
            <a:endParaRPr lang="en-GB">
              <a:solidFill>
                <a:srgbClr val="00005C"/>
              </a:solidFill>
              <a:latin typeface="+mn-lt"/>
            </a:endParaRPr>
          </a:p>
          <a:p>
            <a:pPr marL="342900" indent="-342900">
              <a:buFont typeface="+mj-lt"/>
              <a:buAutoNum type="arabicPeriod"/>
            </a:pPr>
            <a:endParaRPr lang="en-GB">
              <a:solidFill>
                <a:srgbClr val="00005C"/>
              </a:solidFill>
              <a:latin typeface="+mn-lt"/>
            </a:endParaRPr>
          </a:p>
          <a:p>
            <a:pPr marL="342900" indent="-342900">
              <a:buFont typeface="+mj-lt"/>
              <a:buAutoNum type="arabicPeriod"/>
            </a:pPr>
            <a:endParaRPr lang="en-GB">
              <a:solidFill>
                <a:srgbClr val="00005C"/>
              </a:solidFill>
              <a:latin typeface="+mn-lt"/>
            </a:endParaRPr>
          </a:p>
          <a:p>
            <a:pPr marL="342900" indent="-342900">
              <a:buFont typeface="+mj-lt"/>
              <a:buAutoNum type="arabicPeriod"/>
            </a:pPr>
            <a:endParaRPr lang="en-GB">
              <a:solidFill>
                <a:srgbClr val="00005C"/>
              </a:solidFill>
              <a:latin typeface="+mn-lt"/>
            </a:endParaRPr>
          </a:p>
          <a:p>
            <a:pPr marL="342900" indent="-342900">
              <a:buFont typeface="+mj-lt"/>
              <a:buAutoNum type="arabicPeriod"/>
            </a:pPr>
            <a:r>
              <a:rPr lang="en-GB">
                <a:solidFill>
                  <a:srgbClr val="00005C"/>
                </a:solidFill>
                <a:latin typeface="+mn-lt"/>
              </a:rPr>
              <a:t>You’ll then be presented with the AWS console, don’t worry if you see some error messages this is likely because your permissions are limited</a:t>
            </a:r>
          </a:p>
          <a:p>
            <a:pPr marL="342900" indent="-342900">
              <a:buFont typeface="+mj-lt"/>
              <a:buAutoNum type="arabicPeriod"/>
            </a:pPr>
            <a:endParaRPr lang="en-GB">
              <a:solidFill>
                <a:srgbClr val="00005C"/>
              </a:solidFill>
              <a:latin typeface="+mn-lt"/>
            </a:endParaRPr>
          </a:p>
          <a:p>
            <a:endParaRPr lang="en-GB">
              <a:solidFill>
                <a:srgbClr val="00005C"/>
              </a:solidFill>
              <a:latin typeface="+mn-lt"/>
            </a:endParaRPr>
          </a:p>
        </p:txBody>
      </p:sp>
      <p:pic>
        <p:nvPicPr>
          <p:cNvPr id="8" name="Picture 7">
            <a:extLst>
              <a:ext uri="{FF2B5EF4-FFF2-40B4-BE49-F238E27FC236}">
                <a16:creationId xmlns:a16="http://schemas.microsoft.com/office/drawing/2014/main" id="{0CDD78FD-2AC9-D450-F01A-8174AB189558}"/>
              </a:ext>
            </a:extLst>
          </p:cNvPr>
          <p:cNvPicPr>
            <a:picLocks noChangeAspect="1"/>
          </p:cNvPicPr>
          <p:nvPr/>
        </p:nvPicPr>
        <p:blipFill>
          <a:blip r:embed="rId3"/>
          <a:stretch>
            <a:fillRect/>
          </a:stretch>
        </p:blipFill>
        <p:spPr>
          <a:xfrm>
            <a:off x="935667" y="2020224"/>
            <a:ext cx="7121103" cy="1786393"/>
          </a:xfrm>
          <a:prstGeom prst="rect">
            <a:avLst/>
          </a:prstGeom>
        </p:spPr>
      </p:pic>
      <p:pic>
        <p:nvPicPr>
          <p:cNvPr id="4" name="Picture 3">
            <a:extLst>
              <a:ext uri="{FF2B5EF4-FFF2-40B4-BE49-F238E27FC236}">
                <a16:creationId xmlns:a16="http://schemas.microsoft.com/office/drawing/2014/main" id="{6826C55E-A623-7B73-782B-76BC4F7C9A69}"/>
              </a:ext>
            </a:extLst>
          </p:cNvPr>
          <p:cNvPicPr>
            <a:picLocks noChangeAspect="1"/>
          </p:cNvPicPr>
          <p:nvPr/>
        </p:nvPicPr>
        <p:blipFill>
          <a:blip r:embed="rId4"/>
          <a:stretch>
            <a:fillRect/>
          </a:stretch>
        </p:blipFill>
        <p:spPr>
          <a:xfrm>
            <a:off x="935667" y="4359603"/>
            <a:ext cx="4529468" cy="2026481"/>
          </a:xfrm>
          <a:prstGeom prst="rect">
            <a:avLst/>
          </a:prstGeom>
        </p:spPr>
      </p:pic>
    </p:spTree>
    <p:extLst>
      <p:ext uri="{BB962C8B-B14F-4D97-AF65-F5344CB8AC3E}">
        <p14:creationId xmlns:p14="http://schemas.microsoft.com/office/powerpoint/2010/main" val="2997176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991A6-0321-EAF0-AA7B-45288A5334D4}"/>
              </a:ext>
            </a:extLst>
          </p:cNvPr>
          <p:cNvSpPr>
            <a:spLocks noGrp="1"/>
          </p:cNvSpPr>
          <p:nvPr>
            <p:ph type="title"/>
          </p:nvPr>
        </p:nvSpPr>
        <p:spPr>
          <a:xfrm>
            <a:off x="316799" y="471915"/>
            <a:ext cx="11484000" cy="677108"/>
          </a:xfrm>
        </p:spPr>
        <p:txBody>
          <a:bodyPr/>
          <a:lstStyle/>
          <a:p>
            <a:r>
              <a:rPr lang="en-GB"/>
              <a:t>Sign-up for DeepRacer</a:t>
            </a:r>
            <a:br>
              <a:rPr lang="en-GB"/>
            </a:br>
            <a:endParaRPr lang="nl-NL"/>
          </a:p>
        </p:txBody>
      </p:sp>
      <p:sp>
        <p:nvSpPr>
          <p:cNvPr id="3" name="Content Placeholder 7">
            <a:extLst>
              <a:ext uri="{FF2B5EF4-FFF2-40B4-BE49-F238E27FC236}">
                <a16:creationId xmlns:a16="http://schemas.microsoft.com/office/drawing/2014/main" id="{7236FCD6-8558-F24B-0030-CAC95B475AA4}"/>
              </a:ext>
            </a:extLst>
          </p:cNvPr>
          <p:cNvSpPr txBox="1">
            <a:spLocks/>
          </p:cNvSpPr>
          <p:nvPr/>
        </p:nvSpPr>
        <p:spPr>
          <a:xfrm>
            <a:off x="1075345" y="1219114"/>
            <a:ext cx="4206240" cy="3584426"/>
          </a:xfrm>
          <a:prstGeom prst="rect">
            <a:avLst/>
          </a:prstGeom>
        </p:spPr>
        <p:txBody>
          <a:bodyPr/>
          <a:lstStyle>
            <a:lvl1pPr marL="216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1pPr>
            <a:lvl2pPr marL="432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2pPr>
            <a:lvl3pPr marL="648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3pPr>
            <a:lvl4pPr marL="864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GB">
                <a:solidFill>
                  <a:srgbClr val="00005C"/>
                </a:solidFill>
                <a:latin typeface="+mn-lt"/>
              </a:rPr>
              <a:t>In the top right corner set region to North Virginia</a:t>
            </a:r>
          </a:p>
          <a:p>
            <a:pPr marL="342900" indent="-342900">
              <a:buFont typeface="+mj-lt"/>
              <a:buAutoNum type="arabicPeriod"/>
            </a:pPr>
            <a:endParaRPr lang="en-GB">
              <a:solidFill>
                <a:srgbClr val="00005C"/>
              </a:solidFill>
              <a:latin typeface="+mn-lt"/>
            </a:endParaRPr>
          </a:p>
          <a:p>
            <a:pPr marL="342900" indent="-342900">
              <a:buFont typeface="+mj-lt"/>
              <a:buAutoNum type="arabicPeriod"/>
            </a:pPr>
            <a:r>
              <a:rPr lang="en-GB">
                <a:solidFill>
                  <a:srgbClr val="00005C"/>
                </a:solidFill>
                <a:latin typeface="+mn-lt"/>
              </a:rPr>
              <a:t>In the search bar at the top of the console type DeepRacer and select the AWS DeepRacer service</a:t>
            </a:r>
          </a:p>
          <a:p>
            <a:pPr marL="342900" indent="-342900">
              <a:buFont typeface="+mj-lt"/>
              <a:buAutoNum type="arabicPeriod"/>
            </a:pPr>
            <a:endParaRPr lang="en-GB">
              <a:solidFill>
                <a:srgbClr val="00005C"/>
              </a:solidFill>
              <a:latin typeface="+mn-lt"/>
            </a:endParaRPr>
          </a:p>
          <a:p>
            <a:pPr marL="342900" indent="-342900">
              <a:buFont typeface="+mj-lt"/>
              <a:buAutoNum type="arabicPeriod"/>
            </a:pPr>
            <a:endParaRPr lang="en-GB">
              <a:solidFill>
                <a:srgbClr val="00005C"/>
              </a:solidFill>
              <a:latin typeface="+mn-lt"/>
            </a:endParaRPr>
          </a:p>
          <a:p>
            <a:pPr marL="342900" indent="-342900">
              <a:buFont typeface="+mj-lt"/>
              <a:buAutoNum type="arabicPeriod"/>
            </a:pPr>
            <a:endParaRPr lang="en-GB">
              <a:solidFill>
                <a:srgbClr val="00005C"/>
              </a:solidFill>
              <a:latin typeface="+mn-lt"/>
            </a:endParaRPr>
          </a:p>
          <a:p>
            <a:pPr marL="342900" indent="-342900">
              <a:buFont typeface="+mj-lt"/>
              <a:buAutoNum type="arabicPeriod"/>
            </a:pPr>
            <a:endParaRPr lang="en-GB">
              <a:solidFill>
                <a:srgbClr val="00005C"/>
              </a:solidFill>
              <a:latin typeface="+mn-lt"/>
            </a:endParaRPr>
          </a:p>
          <a:p>
            <a:pPr marL="342900" indent="-342900">
              <a:buFont typeface="+mj-lt"/>
              <a:buAutoNum type="arabicPeriod"/>
            </a:pPr>
            <a:r>
              <a:rPr lang="en-GB">
                <a:solidFill>
                  <a:srgbClr val="00005C"/>
                </a:solidFill>
                <a:latin typeface="+mn-lt"/>
              </a:rPr>
              <a:t>On the DeepRacer sign-in page select ‘New to DeepRacer? Create an Account’  (</a:t>
            </a:r>
            <a:r>
              <a:rPr lang="en-GB" b="1">
                <a:solidFill>
                  <a:srgbClr val="00005C"/>
                </a:solidFill>
                <a:latin typeface="+mn-lt"/>
              </a:rPr>
              <a:t>Note – if you’ve previously registered, you can login with the same details)</a:t>
            </a:r>
            <a:endParaRPr lang="en-GB">
              <a:solidFill>
                <a:srgbClr val="00005C"/>
              </a:solidFill>
              <a:latin typeface="+mn-lt"/>
            </a:endParaRPr>
          </a:p>
        </p:txBody>
      </p:sp>
      <p:sp>
        <p:nvSpPr>
          <p:cNvPr id="4" name="Content Placeholder 11">
            <a:extLst>
              <a:ext uri="{FF2B5EF4-FFF2-40B4-BE49-F238E27FC236}">
                <a16:creationId xmlns:a16="http://schemas.microsoft.com/office/drawing/2014/main" id="{63486536-14FB-27B8-3F56-FE54870D4540}"/>
              </a:ext>
            </a:extLst>
          </p:cNvPr>
          <p:cNvSpPr txBox="1">
            <a:spLocks/>
          </p:cNvSpPr>
          <p:nvPr/>
        </p:nvSpPr>
        <p:spPr>
          <a:xfrm>
            <a:off x="5956362" y="1391790"/>
            <a:ext cx="4206240" cy="3584426"/>
          </a:xfrm>
          <a:prstGeom prst="rect">
            <a:avLst/>
          </a:prstGeom>
        </p:spPr>
        <p:txBody>
          <a:bodyPr vert="horz" lIns="91440" tIns="45720" rIns="91440" bIns="45720" rtlCol="0">
            <a:noAutofit/>
          </a:bodyPr>
          <a:lstStyle>
            <a:lvl1pPr marL="216000" indent="-216000" algn="l" defTabSz="914400" rtl="0" eaLnBrk="1" latinLnBrk="0" hangingPunct="1">
              <a:lnSpc>
                <a:spcPct val="100000"/>
              </a:lnSpc>
              <a:spcBef>
                <a:spcPts val="0"/>
              </a:spcBef>
              <a:spcAft>
                <a:spcPts val="400"/>
              </a:spcAft>
              <a:buFont typeface="Arial" panose="020B0604020202020204" pitchFamily="34" charset="0"/>
              <a:buChar char="•"/>
              <a:defRPr lang="nl-NL" sz="1600" kern="1200" dirty="0">
                <a:solidFill>
                  <a:srgbClr val="000000"/>
                </a:solidFill>
                <a:latin typeface="Montserrat" panose="00000500000000000000" pitchFamily="2" charset="0"/>
                <a:ea typeface="+mn-ea"/>
                <a:cs typeface="+mn-cs"/>
              </a:defRPr>
            </a:lvl1pPr>
            <a:lvl2pPr marL="432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2pPr>
            <a:lvl3pPr marL="648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3pPr>
            <a:lvl4pPr marL="864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4"/>
            </a:pPr>
            <a:r>
              <a:rPr lang="en-GB">
                <a:solidFill>
                  <a:srgbClr val="00005C"/>
                </a:solidFill>
                <a:latin typeface="+mn-lt"/>
              </a:rPr>
              <a:t>Create your DeepRacer account with your corporate email address</a:t>
            </a:r>
          </a:p>
          <a:p>
            <a:pPr marL="342900" indent="-342900">
              <a:buFont typeface="+mj-lt"/>
              <a:buAutoNum type="arabicPeriod" startAt="4"/>
            </a:pPr>
            <a:endParaRPr lang="en-GB">
              <a:solidFill>
                <a:srgbClr val="00005C"/>
              </a:solidFill>
              <a:latin typeface="+mn-lt"/>
            </a:endParaRPr>
          </a:p>
          <a:p>
            <a:pPr marL="342900" indent="-342900">
              <a:buFont typeface="+mj-lt"/>
              <a:buAutoNum type="arabicPeriod" startAt="4"/>
            </a:pPr>
            <a:endParaRPr lang="en-GB">
              <a:solidFill>
                <a:srgbClr val="00005C"/>
              </a:solidFill>
              <a:latin typeface="+mn-lt"/>
            </a:endParaRPr>
          </a:p>
          <a:p>
            <a:pPr marL="342900" indent="-342900">
              <a:buFont typeface="+mj-lt"/>
              <a:buAutoNum type="arabicPeriod" startAt="4"/>
            </a:pPr>
            <a:endParaRPr lang="en-GB">
              <a:solidFill>
                <a:srgbClr val="00005C"/>
              </a:solidFill>
              <a:latin typeface="+mn-lt"/>
            </a:endParaRPr>
          </a:p>
          <a:p>
            <a:pPr marL="342900" indent="-342900">
              <a:buFont typeface="+mj-lt"/>
              <a:buAutoNum type="arabicPeriod" startAt="4"/>
            </a:pPr>
            <a:endParaRPr lang="en-GB">
              <a:solidFill>
                <a:srgbClr val="00005C"/>
              </a:solidFill>
              <a:latin typeface="+mn-lt"/>
            </a:endParaRPr>
          </a:p>
          <a:p>
            <a:pPr marL="342900" indent="-342900">
              <a:buFont typeface="+mj-lt"/>
              <a:buAutoNum type="arabicPeriod" startAt="4"/>
            </a:pPr>
            <a:endParaRPr lang="en-GB">
              <a:solidFill>
                <a:srgbClr val="00005C"/>
              </a:solidFill>
              <a:latin typeface="+mn-lt"/>
            </a:endParaRPr>
          </a:p>
          <a:p>
            <a:pPr marL="342900" indent="-342900">
              <a:buFont typeface="+mj-lt"/>
              <a:buAutoNum type="arabicPeriod" startAt="4"/>
            </a:pPr>
            <a:r>
              <a:rPr lang="en-GB">
                <a:solidFill>
                  <a:srgbClr val="00005C"/>
                </a:solidFill>
                <a:latin typeface="+mn-lt"/>
              </a:rPr>
              <a:t>Enter verification code sent via email and then sign-in with your DeepRacer account details</a:t>
            </a:r>
          </a:p>
        </p:txBody>
      </p:sp>
      <p:pic>
        <p:nvPicPr>
          <p:cNvPr id="10" name="Picture 9">
            <a:extLst>
              <a:ext uri="{FF2B5EF4-FFF2-40B4-BE49-F238E27FC236}">
                <a16:creationId xmlns:a16="http://schemas.microsoft.com/office/drawing/2014/main" id="{0AAE7AAC-DF90-2AFD-374D-D55679A4DC1E}"/>
              </a:ext>
            </a:extLst>
          </p:cNvPr>
          <p:cNvPicPr>
            <a:picLocks noChangeAspect="1"/>
          </p:cNvPicPr>
          <p:nvPr/>
        </p:nvPicPr>
        <p:blipFill>
          <a:blip r:embed="rId2"/>
          <a:stretch>
            <a:fillRect/>
          </a:stretch>
        </p:blipFill>
        <p:spPr>
          <a:xfrm>
            <a:off x="1075345" y="2876447"/>
            <a:ext cx="3473185" cy="1105105"/>
          </a:xfrm>
          <a:prstGeom prst="rect">
            <a:avLst/>
          </a:prstGeom>
        </p:spPr>
      </p:pic>
      <p:pic>
        <p:nvPicPr>
          <p:cNvPr id="11" name="Picture 10">
            <a:extLst>
              <a:ext uri="{FF2B5EF4-FFF2-40B4-BE49-F238E27FC236}">
                <a16:creationId xmlns:a16="http://schemas.microsoft.com/office/drawing/2014/main" id="{65C43097-27AB-CCA4-13CD-A936D4D1EEBC}"/>
              </a:ext>
            </a:extLst>
          </p:cNvPr>
          <p:cNvPicPr>
            <a:picLocks noChangeAspect="1"/>
          </p:cNvPicPr>
          <p:nvPr/>
        </p:nvPicPr>
        <p:blipFill>
          <a:blip r:embed="rId3"/>
          <a:stretch>
            <a:fillRect/>
          </a:stretch>
        </p:blipFill>
        <p:spPr>
          <a:xfrm>
            <a:off x="1075345" y="5317580"/>
            <a:ext cx="2962791" cy="1068505"/>
          </a:xfrm>
          <a:prstGeom prst="rect">
            <a:avLst/>
          </a:prstGeom>
        </p:spPr>
      </p:pic>
      <p:pic>
        <p:nvPicPr>
          <p:cNvPr id="12" name="Picture 11">
            <a:extLst>
              <a:ext uri="{FF2B5EF4-FFF2-40B4-BE49-F238E27FC236}">
                <a16:creationId xmlns:a16="http://schemas.microsoft.com/office/drawing/2014/main" id="{DAAA1150-CC32-34A4-51D0-90D3FEA22E34}"/>
              </a:ext>
            </a:extLst>
          </p:cNvPr>
          <p:cNvPicPr>
            <a:picLocks noChangeAspect="1"/>
          </p:cNvPicPr>
          <p:nvPr/>
        </p:nvPicPr>
        <p:blipFill>
          <a:blip r:embed="rId4"/>
          <a:stretch>
            <a:fillRect/>
          </a:stretch>
        </p:blipFill>
        <p:spPr>
          <a:xfrm>
            <a:off x="6198008" y="1983640"/>
            <a:ext cx="3708776" cy="1323232"/>
          </a:xfrm>
          <a:prstGeom prst="rect">
            <a:avLst/>
          </a:prstGeom>
        </p:spPr>
      </p:pic>
      <p:pic>
        <p:nvPicPr>
          <p:cNvPr id="13" name="Picture 12">
            <a:extLst>
              <a:ext uri="{FF2B5EF4-FFF2-40B4-BE49-F238E27FC236}">
                <a16:creationId xmlns:a16="http://schemas.microsoft.com/office/drawing/2014/main" id="{40C3A1FC-17E1-9E1F-6454-8ACCCC3AABD5}"/>
              </a:ext>
            </a:extLst>
          </p:cNvPr>
          <p:cNvPicPr>
            <a:picLocks noChangeAspect="1"/>
          </p:cNvPicPr>
          <p:nvPr/>
        </p:nvPicPr>
        <p:blipFill>
          <a:blip r:embed="rId5"/>
          <a:stretch>
            <a:fillRect/>
          </a:stretch>
        </p:blipFill>
        <p:spPr>
          <a:xfrm>
            <a:off x="6213137" y="4423380"/>
            <a:ext cx="3693647" cy="1158124"/>
          </a:xfrm>
          <a:prstGeom prst="rect">
            <a:avLst/>
          </a:prstGeom>
        </p:spPr>
      </p:pic>
      <p:pic>
        <p:nvPicPr>
          <p:cNvPr id="6" name="Picture 5">
            <a:extLst>
              <a:ext uri="{FF2B5EF4-FFF2-40B4-BE49-F238E27FC236}">
                <a16:creationId xmlns:a16="http://schemas.microsoft.com/office/drawing/2014/main" id="{EE282DA5-C8F0-0A72-E6EB-5EA5BDDB3B7A}"/>
              </a:ext>
            </a:extLst>
          </p:cNvPr>
          <p:cNvPicPr>
            <a:picLocks noChangeAspect="1"/>
          </p:cNvPicPr>
          <p:nvPr/>
        </p:nvPicPr>
        <p:blipFill>
          <a:blip r:embed="rId6"/>
          <a:stretch>
            <a:fillRect/>
          </a:stretch>
        </p:blipFill>
        <p:spPr>
          <a:xfrm>
            <a:off x="1075345" y="1818560"/>
            <a:ext cx="4206240" cy="330160"/>
          </a:xfrm>
          <a:prstGeom prst="rect">
            <a:avLst/>
          </a:prstGeom>
        </p:spPr>
      </p:pic>
    </p:spTree>
    <p:extLst>
      <p:ext uri="{BB962C8B-B14F-4D97-AF65-F5344CB8AC3E}">
        <p14:creationId xmlns:p14="http://schemas.microsoft.com/office/powerpoint/2010/main" val="61843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F390624-8266-3D31-A56A-F99D6F0495C8}"/>
              </a:ext>
            </a:extLst>
          </p:cNvPr>
          <p:cNvSpPr>
            <a:spLocks noGrp="1"/>
          </p:cNvSpPr>
          <p:nvPr>
            <p:ph type="title"/>
          </p:nvPr>
        </p:nvSpPr>
        <p:spPr/>
        <p:txBody>
          <a:bodyPr/>
          <a:lstStyle/>
          <a:p>
            <a:r>
              <a:rPr lang="en-US"/>
              <a:t>Competition Overview</a:t>
            </a:r>
          </a:p>
        </p:txBody>
      </p:sp>
      <p:sp>
        <p:nvSpPr>
          <p:cNvPr id="6" name="Text Placeholder 5">
            <a:extLst>
              <a:ext uri="{FF2B5EF4-FFF2-40B4-BE49-F238E27FC236}">
                <a16:creationId xmlns:a16="http://schemas.microsoft.com/office/drawing/2014/main" id="{F10ABE9E-FA27-7A44-80E0-120390701093}"/>
              </a:ext>
            </a:extLst>
          </p:cNvPr>
          <p:cNvSpPr>
            <a:spLocks noGrp="1"/>
          </p:cNvSpPr>
          <p:nvPr>
            <p:ph type="body" sz="quarter" idx="13"/>
          </p:nvPr>
        </p:nvSpPr>
        <p:spPr/>
        <p:txBody>
          <a:bodyPr/>
          <a:lstStyle/>
          <a:p>
            <a:r>
              <a:rPr lang="en-US"/>
              <a:t>01</a:t>
            </a:r>
          </a:p>
        </p:txBody>
      </p:sp>
    </p:spTree>
    <p:extLst>
      <p:ext uri="{BB962C8B-B14F-4D97-AF65-F5344CB8AC3E}">
        <p14:creationId xmlns:p14="http://schemas.microsoft.com/office/powerpoint/2010/main" val="3018852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991A6-0321-EAF0-AA7B-45288A5334D4}"/>
              </a:ext>
            </a:extLst>
          </p:cNvPr>
          <p:cNvSpPr>
            <a:spLocks noGrp="1"/>
          </p:cNvSpPr>
          <p:nvPr>
            <p:ph type="title"/>
          </p:nvPr>
        </p:nvSpPr>
        <p:spPr>
          <a:xfrm>
            <a:off x="316799" y="471915"/>
            <a:ext cx="11484000" cy="677108"/>
          </a:xfrm>
        </p:spPr>
        <p:txBody>
          <a:bodyPr/>
          <a:lstStyle/>
          <a:p>
            <a:r>
              <a:rPr lang="en-GB"/>
              <a:t>Sign-in to AWS and Sign-up for DeepRacer</a:t>
            </a:r>
            <a:br>
              <a:rPr lang="en-GB"/>
            </a:br>
            <a:endParaRPr lang="nl-NL"/>
          </a:p>
        </p:txBody>
      </p:sp>
      <p:sp>
        <p:nvSpPr>
          <p:cNvPr id="5" name="Content Placeholder 1">
            <a:extLst>
              <a:ext uri="{FF2B5EF4-FFF2-40B4-BE49-F238E27FC236}">
                <a16:creationId xmlns:a16="http://schemas.microsoft.com/office/drawing/2014/main" id="{8FFFEAE3-6DE5-2E86-49D0-91C39AAA3853}"/>
              </a:ext>
            </a:extLst>
          </p:cNvPr>
          <p:cNvSpPr txBox="1">
            <a:spLocks/>
          </p:cNvSpPr>
          <p:nvPr/>
        </p:nvSpPr>
        <p:spPr>
          <a:xfrm>
            <a:off x="996855" y="1238737"/>
            <a:ext cx="4206240" cy="3584426"/>
          </a:xfrm>
          <a:prstGeom prst="rect">
            <a:avLst/>
          </a:prstGeom>
        </p:spPr>
        <p:txBody>
          <a:bodyPr/>
          <a:lstStyle>
            <a:lvl1pPr marL="216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1pPr>
            <a:lvl2pPr marL="432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2pPr>
            <a:lvl3pPr marL="648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3pPr>
            <a:lvl4pPr marL="864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GB">
                <a:solidFill>
                  <a:srgbClr val="00005C"/>
                </a:solidFill>
                <a:latin typeface="+mn-lt"/>
              </a:rPr>
              <a:t>If everything is successful you should be presented with the following screen</a:t>
            </a:r>
          </a:p>
          <a:p>
            <a:pPr marL="342900" indent="-342900">
              <a:buFont typeface="+mj-lt"/>
              <a:buAutoNum type="arabicPeriod"/>
            </a:pPr>
            <a:endParaRPr lang="en-GB">
              <a:solidFill>
                <a:srgbClr val="00005C"/>
              </a:solidFill>
              <a:latin typeface="+mn-lt"/>
            </a:endParaRPr>
          </a:p>
          <a:p>
            <a:pPr marL="342900" indent="-342900">
              <a:buFont typeface="+mj-lt"/>
              <a:buAutoNum type="arabicPeriod"/>
            </a:pPr>
            <a:endParaRPr lang="en-GB">
              <a:solidFill>
                <a:srgbClr val="00005C"/>
              </a:solidFill>
              <a:latin typeface="+mn-lt"/>
            </a:endParaRPr>
          </a:p>
          <a:p>
            <a:pPr marL="342900" indent="-342900">
              <a:buFont typeface="+mj-lt"/>
              <a:buAutoNum type="arabicPeriod"/>
            </a:pPr>
            <a:endParaRPr lang="en-GB">
              <a:solidFill>
                <a:srgbClr val="00005C"/>
              </a:solidFill>
              <a:latin typeface="+mn-lt"/>
            </a:endParaRPr>
          </a:p>
          <a:p>
            <a:pPr marL="342900" indent="-342900">
              <a:buFont typeface="+mj-lt"/>
              <a:buAutoNum type="arabicPeriod"/>
            </a:pPr>
            <a:endParaRPr lang="en-GB">
              <a:solidFill>
                <a:srgbClr val="00005C"/>
              </a:solidFill>
              <a:latin typeface="+mn-lt"/>
            </a:endParaRPr>
          </a:p>
          <a:p>
            <a:pPr marL="342900" indent="-342900">
              <a:buFont typeface="+mj-lt"/>
              <a:buAutoNum type="arabicPeriod"/>
            </a:pPr>
            <a:r>
              <a:rPr lang="en-GB">
                <a:solidFill>
                  <a:srgbClr val="00005C"/>
                </a:solidFill>
                <a:latin typeface="+mn-lt"/>
              </a:rPr>
              <a:t>Select the 3 lines in the top left and choose ‘Your racer profile’</a:t>
            </a:r>
          </a:p>
          <a:p>
            <a:pPr marL="342900" indent="-342900">
              <a:buFont typeface="+mj-lt"/>
              <a:buAutoNum type="arabicPeriod"/>
            </a:pPr>
            <a:endParaRPr lang="en-GB">
              <a:solidFill>
                <a:srgbClr val="00005C"/>
              </a:solidFill>
              <a:latin typeface="+mn-lt"/>
            </a:endParaRPr>
          </a:p>
          <a:p>
            <a:endParaRPr lang="en-GB">
              <a:solidFill>
                <a:srgbClr val="00005C"/>
              </a:solidFill>
              <a:latin typeface="+mn-lt"/>
            </a:endParaRPr>
          </a:p>
          <a:p>
            <a:endParaRPr lang="en-GB">
              <a:solidFill>
                <a:srgbClr val="00005C"/>
              </a:solidFill>
              <a:latin typeface="+mn-lt"/>
            </a:endParaRPr>
          </a:p>
        </p:txBody>
      </p:sp>
      <p:sp>
        <p:nvSpPr>
          <p:cNvPr id="6" name="Content Placeholder 9">
            <a:extLst>
              <a:ext uri="{FF2B5EF4-FFF2-40B4-BE49-F238E27FC236}">
                <a16:creationId xmlns:a16="http://schemas.microsoft.com/office/drawing/2014/main" id="{5F68CDE1-FFB6-3252-DD30-0154B9FA61D5}"/>
              </a:ext>
            </a:extLst>
          </p:cNvPr>
          <p:cNvSpPr txBox="1">
            <a:spLocks/>
          </p:cNvSpPr>
          <p:nvPr/>
        </p:nvSpPr>
        <p:spPr>
          <a:xfrm>
            <a:off x="6121184" y="1293679"/>
            <a:ext cx="4206240" cy="3584426"/>
          </a:xfrm>
          <a:prstGeom prst="rect">
            <a:avLst/>
          </a:prstGeom>
        </p:spPr>
        <p:txBody>
          <a:bodyPr vert="horz" lIns="91440" tIns="45720" rIns="91440" bIns="45720" rtlCol="0">
            <a:noAutofit/>
          </a:bodyPr>
          <a:lstStyle>
            <a:lvl1pPr marL="216000" indent="-216000" algn="l" defTabSz="914400" rtl="0" eaLnBrk="1" latinLnBrk="0" hangingPunct="1">
              <a:lnSpc>
                <a:spcPct val="100000"/>
              </a:lnSpc>
              <a:spcBef>
                <a:spcPts val="0"/>
              </a:spcBef>
              <a:spcAft>
                <a:spcPts val="400"/>
              </a:spcAft>
              <a:buFont typeface="Arial" panose="020B0604020202020204" pitchFamily="34" charset="0"/>
              <a:buChar char="•"/>
              <a:defRPr lang="nl-NL" sz="1600" kern="1200" dirty="0">
                <a:solidFill>
                  <a:srgbClr val="000000"/>
                </a:solidFill>
                <a:latin typeface="Montserrat" panose="00000500000000000000" pitchFamily="2" charset="0"/>
                <a:ea typeface="+mn-ea"/>
                <a:cs typeface="+mn-cs"/>
              </a:defRPr>
            </a:lvl1pPr>
            <a:lvl2pPr marL="432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2pPr>
            <a:lvl3pPr marL="648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3pPr>
            <a:lvl4pPr marL="864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3"/>
            </a:pPr>
            <a:r>
              <a:rPr lang="en-GB">
                <a:solidFill>
                  <a:srgbClr val="00005C"/>
                </a:solidFill>
                <a:latin typeface="+mn-lt"/>
              </a:rPr>
              <a:t>Edit your profile and enter your details (Feel free to use a fun name but we need to be able to identify you if you make the finals)</a:t>
            </a:r>
          </a:p>
          <a:p>
            <a:pPr marL="342900" indent="-342900">
              <a:buFont typeface="+mj-lt"/>
              <a:buAutoNum type="arabicPeriod" startAt="3"/>
            </a:pPr>
            <a:r>
              <a:rPr lang="en-GB">
                <a:solidFill>
                  <a:srgbClr val="00005C"/>
                </a:solidFill>
                <a:latin typeface="+mn-lt"/>
              </a:rPr>
              <a:t>Modify your avatar if you’d like and add any other requested information</a:t>
            </a:r>
          </a:p>
          <a:p>
            <a:endParaRPr lang="en-GB">
              <a:solidFill>
                <a:srgbClr val="00005C"/>
              </a:solidFill>
              <a:latin typeface="+mn-lt"/>
            </a:endParaRPr>
          </a:p>
          <a:p>
            <a:endParaRPr lang="en-GB">
              <a:solidFill>
                <a:srgbClr val="00005C"/>
              </a:solidFill>
              <a:latin typeface="+mn-lt"/>
            </a:endParaRPr>
          </a:p>
          <a:p>
            <a:endParaRPr lang="en-GB">
              <a:solidFill>
                <a:srgbClr val="00005C"/>
              </a:solidFill>
              <a:latin typeface="+mn-lt"/>
            </a:endParaRPr>
          </a:p>
          <a:p>
            <a:endParaRPr lang="en-GB">
              <a:solidFill>
                <a:srgbClr val="00005C"/>
              </a:solidFill>
              <a:latin typeface="+mn-lt"/>
            </a:endParaRPr>
          </a:p>
          <a:p>
            <a:endParaRPr lang="en-GB">
              <a:solidFill>
                <a:srgbClr val="00005C"/>
              </a:solidFill>
              <a:latin typeface="+mn-lt"/>
            </a:endParaRPr>
          </a:p>
          <a:p>
            <a:pPr marL="0" indent="0">
              <a:buFont typeface="Arial" panose="020B0604020202020204" pitchFamily="34" charset="0"/>
              <a:buNone/>
            </a:pPr>
            <a:endParaRPr lang="en-GB">
              <a:solidFill>
                <a:srgbClr val="00005C"/>
              </a:solidFill>
              <a:latin typeface="+mn-lt"/>
            </a:endParaRPr>
          </a:p>
        </p:txBody>
      </p:sp>
      <p:pic>
        <p:nvPicPr>
          <p:cNvPr id="7" name="Picture 6">
            <a:extLst>
              <a:ext uri="{FF2B5EF4-FFF2-40B4-BE49-F238E27FC236}">
                <a16:creationId xmlns:a16="http://schemas.microsoft.com/office/drawing/2014/main" id="{7E85301E-C3EB-2BD4-4B25-A33363E0A552}"/>
              </a:ext>
            </a:extLst>
          </p:cNvPr>
          <p:cNvPicPr>
            <a:picLocks noChangeAspect="1"/>
          </p:cNvPicPr>
          <p:nvPr/>
        </p:nvPicPr>
        <p:blipFill>
          <a:blip r:embed="rId2"/>
          <a:stretch>
            <a:fillRect/>
          </a:stretch>
        </p:blipFill>
        <p:spPr>
          <a:xfrm>
            <a:off x="1108461" y="2113935"/>
            <a:ext cx="3756285" cy="1015086"/>
          </a:xfrm>
          <a:prstGeom prst="rect">
            <a:avLst/>
          </a:prstGeom>
        </p:spPr>
      </p:pic>
      <p:pic>
        <p:nvPicPr>
          <p:cNvPr id="8" name="Picture 7">
            <a:extLst>
              <a:ext uri="{FF2B5EF4-FFF2-40B4-BE49-F238E27FC236}">
                <a16:creationId xmlns:a16="http://schemas.microsoft.com/office/drawing/2014/main" id="{074F32C9-6237-3924-FCBE-37D4DE452CC4}"/>
              </a:ext>
            </a:extLst>
          </p:cNvPr>
          <p:cNvPicPr>
            <a:picLocks noChangeAspect="1"/>
          </p:cNvPicPr>
          <p:nvPr/>
        </p:nvPicPr>
        <p:blipFill>
          <a:blip r:embed="rId3"/>
          <a:stretch>
            <a:fillRect/>
          </a:stretch>
        </p:blipFill>
        <p:spPr>
          <a:xfrm>
            <a:off x="1269359" y="3835600"/>
            <a:ext cx="3596527" cy="1714954"/>
          </a:xfrm>
          <a:prstGeom prst="rect">
            <a:avLst/>
          </a:prstGeom>
        </p:spPr>
      </p:pic>
      <p:pic>
        <p:nvPicPr>
          <p:cNvPr id="9" name="Picture 8">
            <a:extLst>
              <a:ext uri="{FF2B5EF4-FFF2-40B4-BE49-F238E27FC236}">
                <a16:creationId xmlns:a16="http://schemas.microsoft.com/office/drawing/2014/main" id="{9ACBA9AB-868B-4BC4-0509-C26A6E3F027F}"/>
              </a:ext>
            </a:extLst>
          </p:cNvPr>
          <p:cNvPicPr>
            <a:picLocks noChangeAspect="1"/>
          </p:cNvPicPr>
          <p:nvPr/>
        </p:nvPicPr>
        <p:blipFill>
          <a:blip r:embed="rId4"/>
          <a:stretch>
            <a:fillRect/>
          </a:stretch>
        </p:blipFill>
        <p:spPr>
          <a:xfrm>
            <a:off x="6508638" y="3209472"/>
            <a:ext cx="1915970" cy="2967210"/>
          </a:xfrm>
          <a:prstGeom prst="rect">
            <a:avLst/>
          </a:prstGeom>
        </p:spPr>
      </p:pic>
    </p:spTree>
    <p:extLst>
      <p:ext uri="{BB962C8B-B14F-4D97-AF65-F5344CB8AC3E}">
        <p14:creationId xmlns:p14="http://schemas.microsoft.com/office/powerpoint/2010/main" val="1993188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4B0E-6881-7977-A396-C9970FE8D072}"/>
              </a:ext>
            </a:extLst>
          </p:cNvPr>
          <p:cNvSpPr>
            <a:spLocks noGrp="1"/>
          </p:cNvSpPr>
          <p:nvPr>
            <p:ph type="title"/>
          </p:nvPr>
        </p:nvSpPr>
        <p:spPr/>
        <p:txBody>
          <a:bodyPr/>
          <a:lstStyle/>
          <a:p>
            <a:r>
              <a:rPr lang="en-GB"/>
              <a:t>Entering Your Regional Race</a:t>
            </a:r>
          </a:p>
        </p:txBody>
      </p:sp>
      <p:sp>
        <p:nvSpPr>
          <p:cNvPr id="3" name="Text Placeholder 2">
            <a:extLst>
              <a:ext uri="{FF2B5EF4-FFF2-40B4-BE49-F238E27FC236}">
                <a16:creationId xmlns:a16="http://schemas.microsoft.com/office/drawing/2014/main" id="{80119AA6-6F12-2110-0FB9-67125B3AABE4}"/>
              </a:ext>
            </a:extLst>
          </p:cNvPr>
          <p:cNvSpPr>
            <a:spLocks noGrp="1"/>
          </p:cNvSpPr>
          <p:nvPr>
            <p:ph type="body" sz="quarter" idx="10"/>
          </p:nvPr>
        </p:nvSpPr>
        <p:spPr/>
        <p:txBody>
          <a:bodyPr/>
          <a:lstStyle/>
          <a:p>
            <a:r>
              <a:rPr lang="en-GB"/>
              <a:t>Join and submit entries to your regional race</a:t>
            </a:r>
          </a:p>
        </p:txBody>
      </p:sp>
      <p:sp>
        <p:nvSpPr>
          <p:cNvPr id="4" name="Text Placeholder 3">
            <a:extLst>
              <a:ext uri="{FF2B5EF4-FFF2-40B4-BE49-F238E27FC236}">
                <a16:creationId xmlns:a16="http://schemas.microsoft.com/office/drawing/2014/main" id="{B830EF5A-0D90-11C3-BC75-2FDED9AF5523}"/>
              </a:ext>
            </a:extLst>
          </p:cNvPr>
          <p:cNvSpPr>
            <a:spLocks noGrp="1"/>
          </p:cNvSpPr>
          <p:nvPr>
            <p:ph type="body" sz="quarter" idx="11"/>
          </p:nvPr>
        </p:nvSpPr>
        <p:spPr/>
        <p:txBody>
          <a:bodyPr/>
          <a:lstStyle/>
          <a:p>
            <a:r>
              <a:rPr lang="en-GB"/>
              <a:t>Join only </a:t>
            </a:r>
            <a:r>
              <a:rPr lang="en-GB" b="1"/>
              <a:t>one</a:t>
            </a:r>
            <a:r>
              <a:rPr lang="en-GB"/>
              <a:t> of these races, depending on which city you registered as your closest</a:t>
            </a:r>
          </a:p>
          <a:p>
            <a:pPr lvl="1"/>
            <a:r>
              <a:rPr lang="en-GB"/>
              <a:t>London - </a:t>
            </a:r>
            <a:r>
              <a:rPr lang="en-GB">
                <a:hlinkClick r:id="rId2"/>
              </a:rPr>
              <a:t>https://us-east-1.console.aws.amazon.com/deepracer/home#raceToken/1nQyIukfSSCfpJFKtOp9Sg</a:t>
            </a:r>
            <a:endParaRPr lang="en-GB"/>
          </a:p>
          <a:p>
            <a:pPr lvl="1"/>
            <a:r>
              <a:rPr lang="en-GB"/>
              <a:t>Paris – </a:t>
            </a:r>
            <a:r>
              <a:rPr lang="en-GB">
                <a:hlinkClick r:id="rId3"/>
              </a:rPr>
              <a:t>https://us-east-1.console.aws.amazon.com/deepracer/home#raceToken/_W93EWcKSPKhzpq38hOGPA</a:t>
            </a:r>
            <a:r>
              <a:rPr lang="en-GB"/>
              <a:t> </a:t>
            </a:r>
          </a:p>
          <a:p>
            <a:pPr lvl="1"/>
            <a:r>
              <a:rPr lang="en-GB"/>
              <a:t>Bydgoszcz – </a:t>
            </a:r>
            <a:r>
              <a:rPr lang="en-GB">
                <a:hlinkClick r:id="rId4"/>
              </a:rPr>
              <a:t>https://us-east-1.console.aws.amazon.com/deepracer/home#raceToken/O3_6J1PeRl2OU6ZR_sCV5Q</a:t>
            </a:r>
            <a:r>
              <a:rPr lang="en-GB"/>
              <a:t> </a:t>
            </a:r>
          </a:p>
          <a:p>
            <a:pPr lvl="1"/>
            <a:r>
              <a:rPr lang="en-GB"/>
              <a:t>Pune - </a:t>
            </a:r>
            <a:r>
              <a:rPr lang="en-GB">
                <a:hlinkClick r:id="rId5"/>
              </a:rPr>
              <a:t>https://us-east-1.console.aws.amazon.com/deepracer/home#raceToken/u1YRP27fTOSyndnmapUxTw</a:t>
            </a:r>
            <a:r>
              <a:rPr lang="en-GB"/>
              <a:t> </a:t>
            </a:r>
          </a:p>
          <a:p>
            <a:r>
              <a:rPr lang="en-GB"/>
              <a:t>Important Notes: -</a:t>
            </a:r>
          </a:p>
          <a:p>
            <a:pPr lvl="1"/>
            <a:r>
              <a:rPr lang="en-GB"/>
              <a:t>You may submit as many entries to your race as you like</a:t>
            </a:r>
          </a:p>
          <a:p>
            <a:pPr lvl="1"/>
            <a:r>
              <a:rPr lang="en-GB"/>
              <a:t>We’re likely to only be able to take the top 30-35 racers forward to the physical racing in each city</a:t>
            </a:r>
          </a:p>
          <a:p>
            <a:pPr lvl="1"/>
            <a:r>
              <a:rPr lang="en-GB"/>
              <a:t>The races are </a:t>
            </a:r>
            <a:r>
              <a:rPr lang="en-GB" b="1"/>
              <a:t>average lap</a:t>
            </a:r>
            <a:r>
              <a:rPr lang="en-GB"/>
              <a:t> format – this rewards stability, rather than a ‘lucky’ single lap</a:t>
            </a:r>
          </a:p>
          <a:p>
            <a:endParaRPr lang="en-GB"/>
          </a:p>
        </p:txBody>
      </p:sp>
    </p:spTree>
    <p:extLst>
      <p:ext uri="{BB962C8B-B14F-4D97-AF65-F5344CB8AC3E}">
        <p14:creationId xmlns:p14="http://schemas.microsoft.com/office/powerpoint/2010/main" val="3681316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991A6-0321-EAF0-AA7B-45288A5334D4}"/>
              </a:ext>
            </a:extLst>
          </p:cNvPr>
          <p:cNvSpPr>
            <a:spLocks noGrp="1"/>
          </p:cNvSpPr>
          <p:nvPr>
            <p:ph type="title"/>
          </p:nvPr>
        </p:nvSpPr>
        <p:spPr>
          <a:xfrm>
            <a:off x="316799" y="471915"/>
            <a:ext cx="11484000" cy="677108"/>
          </a:xfrm>
        </p:spPr>
        <p:txBody>
          <a:bodyPr/>
          <a:lstStyle/>
          <a:p>
            <a:r>
              <a:rPr lang="en-GB"/>
              <a:t>Take part in the competition</a:t>
            </a:r>
            <a:br>
              <a:rPr lang="en-GB"/>
            </a:br>
            <a:endParaRPr lang="nl-NL"/>
          </a:p>
        </p:txBody>
      </p:sp>
      <p:sp>
        <p:nvSpPr>
          <p:cNvPr id="3" name="Content Placeholder 6">
            <a:extLst>
              <a:ext uri="{FF2B5EF4-FFF2-40B4-BE49-F238E27FC236}">
                <a16:creationId xmlns:a16="http://schemas.microsoft.com/office/drawing/2014/main" id="{B9D0BF18-7E5B-3BC5-948E-DFE541F86A11}"/>
              </a:ext>
            </a:extLst>
          </p:cNvPr>
          <p:cNvSpPr txBox="1">
            <a:spLocks/>
          </p:cNvSpPr>
          <p:nvPr/>
        </p:nvSpPr>
        <p:spPr>
          <a:xfrm>
            <a:off x="408776" y="1477761"/>
            <a:ext cx="7379420" cy="4280145"/>
          </a:xfrm>
          <a:prstGeom prst="rect">
            <a:avLst/>
          </a:prstGeom>
        </p:spPr>
        <p:txBody>
          <a:bodyPr lIns="91440" tIns="45720" rIns="91440" bIns="45720" anchor="t"/>
          <a:lstStyle>
            <a:lvl1pPr marL="216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1pPr>
            <a:lvl2pPr marL="432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2pPr>
            <a:lvl3pPr marL="648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3pPr>
            <a:lvl4pPr marL="864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5900" indent="-215900"/>
            <a:r>
              <a:rPr lang="en-GB">
                <a:solidFill>
                  <a:srgbClr val="00005C"/>
                </a:solidFill>
                <a:latin typeface="+mn-lt"/>
              </a:rPr>
              <a:t>The correct tracks for each city are: -</a:t>
            </a:r>
          </a:p>
          <a:p>
            <a:pPr marL="431900" lvl="1" indent="-215900"/>
            <a:r>
              <a:rPr lang="en-GB">
                <a:solidFill>
                  <a:srgbClr val="00005C"/>
                </a:solidFill>
                <a:latin typeface="+mn-lt"/>
              </a:rPr>
              <a:t>London -  Forever Raceway </a:t>
            </a:r>
            <a:r>
              <a:rPr lang="en-GB" b="1">
                <a:solidFill>
                  <a:srgbClr val="00005C"/>
                </a:solidFill>
                <a:latin typeface="+mn-lt"/>
              </a:rPr>
              <a:t>Counterclockwise</a:t>
            </a:r>
            <a:endParaRPr lang="en-GB">
              <a:solidFill>
                <a:srgbClr val="00005C"/>
              </a:solidFill>
              <a:latin typeface="+mn-lt"/>
            </a:endParaRPr>
          </a:p>
          <a:p>
            <a:pPr marL="431900" lvl="1" indent="-215900"/>
            <a:r>
              <a:rPr lang="en-GB">
                <a:solidFill>
                  <a:srgbClr val="00005C"/>
                </a:solidFill>
                <a:latin typeface="+mn-lt"/>
              </a:rPr>
              <a:t>All other cities – A to Z Speedway </a:t>
            </a:r>
            <a:r>
              <a:rPr lang="en-GB" b="1">
                <a:solidFill>
                  <a:srgbClr val="00005C"/>
                </a:solidFill>
                <a:latin typeface="+mn-lt"/>
              </a:rPr>
              <a:t>Clockwise</a:t>
            </a:r>
          </a:p>
          <a:p>
            <a:pPr marL="215900" indent="-215900"/>
            <a:r>
              <a:rPr lang="en-GB">
                <a:solidFill>
                  <a:srgbClr val="00005C"/>
                </a:solidFill>
                <a:latin typeface="+mn-lt"/>
              </a:rPr>
              <a:t>You’ll be limited to </a:t>
            </a:r>
            <a:r>
              <a:rPr lang="en-GB" b="1">
                <a:solidFill>
                  <a:srgbClr val="00005C"/>
                </a:solidFill>
                <a:latin typeface="+mn-lt"/>
              </a:rPr>
              <a:t>40 hours </a:t>
            </a:r>
            <a:r>
              <a:rPr lang="en-GB">
                <a:solidFill>
                  <a:srgbClr val="00005C"/>
                </a:solidFill>
                <a:latin typeface="+mn-lt"/>
              </a:rPr>
              <a:t>training and evaluation for the virtual qualifiers (note – it can take time for the quota to be issued after you register, initial default quota is 5 hours, monitor your usage under your profile)</a:t>
            </a:r>
          </a:p>
          <a:p>
            <a:pPr marL="431800" lvl="1" indent="-215900"/>
            <a:r>
              <a:rPr lang="en-GB">
                <a:solidFill>
                  <a:srgbClr val="00005C"/>
                </a:solidFill>
                <a:latin typeface="+mn-lt"/>
              </a:rPr>
              <a:t>You could train more models for less time</a:t>
            </a:r>
          </a:p>
          <a:p>
            <a:pPr marL="431800" lvl="1" indent="-215900"/>
            <a:r>
              <a:rPr lang="en-GB">
                <a:solidFill>
                  <a:srgbClr val="00005C"/>
                </a:solidFill>
                <a:latin typeface="+mn-lt"/>
              </a:rPr>
              <a:t>Or fewer models for more time</a:t>
            </a:r>
          </a:p>
          <a:p>
            <a:pPr marL="431800" lvl="1" indent="-215900"/>
            <a:r>
              <a:rPr lang="en-GB">
                <a:solidFill>
                  <a:srgbClr val="00005C"/>
                </a:solidFill>
                <a:latin typeface="+mn-lt"/>
              </a:rPr>
              <a:t>Recommend you start with an hour or two and then build on that model if it’s going well via cloning to see if you’re along the right path</a:t>
            </a:r>
          </a:p>
          <a:p>
            <a:pPr marL="215900" indent="-215900"/>
            <a:r>
              <a:rPr lang="en-GB">
                <a:solidFill>
                  <a:srgbClr val="00005C"/>
                </a:solidFill>
                <a:latin typeface="+mn-lt"/>
              </a:rPr>
              <a:t>If you need any support during the competition, please visit the dedicated channel in Teams</a:t>
            </a:r>
          </a:p>
          <a:p>
            <a:pPr marL="215900" indent="-215900"/>
            <a:r>
              <a:rPr lang="en-GB">
                <a:solidFill>
                  <a:srgbClr val="00005C"/>
                </a:solidFill>
                <a:latin typeface="+mn-lt"/>
              </a:rPr>
              <a:t>Use ‘</a:t>
            </a:r>
            <a:r>
              <a:rPr lang="en-GB">
                <a:solidFill>
                  <a:srgbClr val="00005C"/>
                </a:solidFill>
                <a:latin typeface="+mn-lt"/>
                <a:hlinkClick r:id="rId2">
                  <a:extLst>
                    <a:ext uri="{A12FA001-AC4F-418D-AE19-62706E023703}">
                      <ahyp:hlinkClr xmlns:ahyp="http://schemas.microsoft.com/office/drawing/2018/hyperlinkcolor" val="tx"/>
                    </a:ext>
                  </a:extLst>
                </a:hlinkClick>
              </a:rPr>
              <a:t>Get Started</a:t>
            </a:r>
            <a:r>
              <a:rPr lang="en-GB">
                <a:solidFill>
                  <a:srgbClr val="00005C"/>
                </a:solidFill>
                <a:latin typeface="+mn-lt"/>
              </a:rPr>
              <a:t>’ to the left of the AWS DeepRacer console for a step by step guide to create your first model</a:t>
            </a:r>
          </a:p>
        </p:txBody>
      </p:sp>
      <p:pic>
        <p:nvPicPr>
          <p:cNvPr id="10" name="Picture 9">
            <a:extLst>
              <a:ext uri="{FF2B5EF4-FFF2-40B4-BE49-F238E27FC236}">
                <a16:creationId xmlns:a16="http://schemas.microsoft.com/office/drawing/2014/main" id="{E8241BA9-376E-D856-62DD-C110978112B7}"/>
              </a:ext>
            </a:extLst>
          </p:cNvPr>
          <p:cNvPicPr>
            <a:picLocks noChangeAspect="1"/>
          </p:cNvPicPr>
          <p:nvPr/>
        </p:nvPicPr>
        <p:blipFill>
          <a:blip r:embed="rId3"/>
          <a:stretch>
            <a:fillRect/>
          </a:stretch>
        </p:blipFill>
        <p:spPr>
          <a:xfrm>
            <a:off x="9975057" y="1353286"/>
            <a:ext cx="2057578" cy="3200677"/>
          </a:xfrm>
          <a:prstGeom prst="rect">
            <a:avLst/>
          </a:prstGeom>
        </p:spPr>
      </p:pic>
      <p:pic>
        <p:nvPicPr>
          <p:cNvPr id="12" name="Picture 11">
            <a:extLst>
              <a:ext uri="{FF2B5EF4-FFF2-40B4-BE49-F238E27FC236}">
                <a16:creationId xmlns:a16="http://schemas.microsoft.com/office/drawing/2014/main" id="{F53E5CF6-CDDF-43D4-3BC4-2CDA3167A27C}"/>
              </a:ext>
            </a:extLst>
          </p:cNvPr>
          <p:cNvPicPr>
            <a:picLocks noChangeAspect="1"/>
          </p:cNvPicPr>
          <p:nvPr/>
        </p:nvPicPr>
        <p:blipFill>
          <a:blip r:embed="rId4"/>
          <a:stretch>
            <a:fillRect/>
          </a:stretch>
        </p:blipFill>
        <p:spPr>
          <a:xfrm>
            <a:off x="9975057" y="4816017"/>
            <a:ext cx="2163464" cy="884073"/>
          </a:xfrm>
          <a:prstGeom prst="rect">
            <a:avLst/>
          </a:prstGeom>
        </p:spPr>
      </p:pic>
      <p:pic>
        <p:nvPicPr>
          <p:cNvPr id="14" name="Picture 13">
            <a:extLst>
              <a:ext uri="{FF2B5EF4-FFF2-40B4-BE49-F238E27FC236}">
                <a16:creationId xmlns:a16="http://schemas.microsoft.com/office/drawing/2014/main" id="{D09B1B2D-E8D4-9A65-4397-89F7A974EC8B}"/>
              </a:ext>
            </a:extLst>
          </p:cNvPr>
          <p:cNvPicPr>
            <a:picLocks noChangeAspect="1"/>
          </p:cNvPicPr>
          <p:nvPr/>
        </p:nvPicPr>
        <p:blipFill>
          <a:blip r:embed="rId5"/>
          <a:stretch>
            <a:fillRect/>
          </a:stretch>
        </p:blipFill>
        <p:spPr>
          <a:xfrm>
            <a:off x="7788196" y="4878380"/>
            <a:ext cx="2109985" cy="821710"/>
          </a:xfrm>
          <a:prstGeom prst="rect">
            <a:avLst/>
          </a:prstGeom>
        </p:spPr>
      </p:pic>
      <p:pic>
        <p:nvPicPr>
          <p:cNvPr id="16" name="Picture 15">
            <a:extLst>
              <a:ext uri="{FF2B5EF4-FFF2-40B4-BE49-F238E27FC236}">
                <a16:creationId xmlns:a16="http://schemas.microsoft.com/office/drawing/2014/main" id="{309D810B-CE86-E9AE-9DC3-AC823FA707FA}"/>
              </a:ext>
            </a:extLst>
          </p:cNvPr>
          <p:cNvPicPr>
            <a:picLocks noChangeAspect="1"/>
          </p:cNvPicPr>
          <p:nvPr/>
        </p:nvPicPr>
        <p:blipFill>
          <a:blip r:embed="rId6"/>
          <a:stretch>
            <a:fillRect/>
          </a:stretch>
        </p:blipFill>
        <p:spPr>
          <a:xfrm>
            <a:off x="7788196" y="1136965"/>
            <a:ext cx="2034716" cy="3711262"/>
          </a:xfrm>
          <a:prstGeom prst="rect">
            <a:avLst/>
          </a:prstGeom>
        </p:spPr>
      </p:pic>
    </p:spTree>
    <p:extLst>
      <p:ext uri="{BB962C8B-B14F-4D97-AF65-F5344CB8AC3E}">
        <p14:creationId xmlns:p14="http://schemas.microsoft.com/office/powerpoint/2010/main" val="904098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991A6-0321-EAF0-AA7B-45288A5334D4}"/>
              </a:ext>
            </a:extLst>
          </p:cNvPr>
          <p:cNvSpPr>
            <a:spLocks noGrp="1"/>
          </p:cNvSpPr>
          <p:nvPr>
            <p:ph type="title"/>
          </p:nvPr>
        </p:nvSpPr>
        <p:spPr>
          <a:xfrm>
            <a:off x="316799" y="471915"/>
            <a:ext cx="11484000" cy="677108"/>
          </a:xfrm>
        </p:spPr>
        <p:txBody>
          <a:bodyPr/>
          <a:lstStyle/>
          <a:p>
            <a:r>
              <a:rPr lang="en-GB"/>
              <a:t>Training a Model</a:t>
            </a:r>
            <a:br>
              <a:rPr lang="en-GB"/>
            </a:br>
            <a:endParaRPr lang="nl-NL"/>
          </a:p>
        </p:txBody>
      </p:sp>
      <p:sp>
        <p:nvSpPr>
          <p:cNvPr id="3" name="Content Placeholder 7">
            <a:extLst>
              <a:ext uri="{FF2B5EF4-FFF2-40B4-BE49-F238E27FC236}">
                <a16:creationId xmlns:a16="http://schemas.microsoft.com/office/drawing/2014/main" id="{7236FCD6-8558-F24B-0030-CAC95B475AA4}"/>
              </a:ext>
            </a:extLst>
          </p:cNvPr>
          <p:cNvSpPr txBox="1">
            <a:spLocks/>
          </p:cNvSpPr>
          <p:nvPr/>
        </p:nvSpPr>
        <p:spPr>
          <a:xfrm>
            <a:off x="1075345" y="1219114"/>
            <a:ext cx="4206240" cy="3584426"/>
          </a:xfrm>
          <a:prstGeom prst="rect">
            <a:avLst/>
          </a:prstGeom>
        </p:spPr>
        <p:txBody>
          <a:bodyPr/>
          <a:lstStyle>
            <a:lvl1pPr marL="216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1pPr>
            <a:lvl2pPr marL="432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2pPr>
            <a:lvl3pPr marL="648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3pPr>
            <a:lvl4pPr marL="864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GB">
                <a:solidFill>
                  <a:srgbClr val="00005C"/>
                </a:solidFill>
                <a:latin typeface="+mn-lt"/>
              </a:rPr>
              <a:t>Navigate to the DeepRacer console, login, choose ‘Your Models’ from the left-hand side and select ‘Create Model’</a:t>
            </a:r>
          </a:p>
          <a:p>
            <a:pPr marL="342900" indent="-342900">
              <a:buFont typeface="+mj-lt"/>
              <a:buAutoNum type="arabicPeriod"/>
            </a:pPr>
            <a:endParaRPr lang="en-GB">
              <a:solidFill>
                <a:srgbClr val="00005C"/>
              </a:solidFill>
              <a:latin typeface="+mn-lt"/>
            </a:endParaRPr>
          </a:p>
          <a:p>
            <a:pPr marL="342900" indent="-342900">
              <a:buFont typeface="+mj-lt"/>
              <a:buAutoNum type="arabicPeriod"/>
            </a:pPr>
            <a:endParaRPr lang="en-GB">
              <a:solidFill>
                <a:srgbClr val="00005C"/>
              </a:solidFill>
              <a:latin typeface="+mn-lt"/>
            </a:endParaRPr>
          </a:p>
          <a:p>
            <a:pPr marL="342900" indent="-342900">
              <a:buFont typeface="+mj-lt"/>
              <a:buAutoNum type="arabicPeriod"/>
            </a:pPr>
            <a:endParaRPr lang="en-GB">
              <a:solidFill>
                <a:srgbClr val="00005C"/>
              </a:solidFill>
              <a:latin typeface="+mn-lt"/>
            </a:endParaRPr>
          </a:p>
          <a:p>
            <a:pPr marL="342900" indent="-342900">
              <a:buFont typeface="+mj-lt"/>
              <a:buAutoNum type="arabicPeriod"/>
            </a:pPr>
            <a:endParaRPr lang="en-GB">
              <a:solidFill>
                <a:srgbClr val="00005C"/>
              </a:solidFill>
              <a:latin typeface="+mn-lt"/>
            </a:endParaRPr>
          </a:p>
          <a:p>
            <a:pPr marL="342900" indent="-342900">
              <a:buFont typeface="+mj-lt"/>
              <a:buAutoNum type="arabicPeriod"/>
            </a:pPr>
            <a:r>
              <a:rPr lang="en-GB">
                <a:solidFill>
                  <a:srgbClr val="00005C"/>
                </a:solidFill>
                <a:latin typeface="+mn-lt"/>
              </a:rPr>
              <a:t>Give your model a name and press ‘View more race tracks’, ensuring you select ‘Forever Raceway’ in Counterclockwise direction (London) or ‘A to Z Speedway’ in Clockwise direction (all other cities)</a:t>
            </a:r>
          </a:p>
        </p:txBody>
      </p:sp>
      <p:pic>
        <p:nvPicPr>
          <p:cNvPr id="7" name="Picture 6">
            <a:extLst>
              <a:ext uri="{FF2B5EF4-FFF2-40B4-BE49-F238E27FC236}">
                <a16:creationId xmlns:a16="http://schemas.microsoft.com/office/drawing/2014/main" id="{7CA321F4-F920-C1B3-E6FA-2DF0D01225F8}"/>
              </a:ext>
            </a:extLst>
          </p:cNvPr>
          <p:cNvPicPr>
            <a:picLocks noChangeAspect="1"/>
          </p:cNvPicPr>
          <p:nvPr/>
        </p:nvPicPr>
        <p:blipFill>
          <a:blip r:embed="rId2"/>
          <a:stretch>
            <a:fillRect/>
          </a:stretch>
        </p:blipFill>
        <p:spPr>
          <a:xfrm>
            <a:off x="612396" y="2265027"/>
            <a:ext cx="4739779" cy="1053961"/>
          </a:xfrm>
          <a:prstGeom prst="rect">
            <a:avLst/>
          </a:prstGeom>
        </p:spPr>
      </p:pic>
      <p:pic>
        <p:nvPicPr>
          <p:cNvPr id="17" name="Picture 16">
            <a:extLst>
              <a:ext uri="{FF2B5EF4-FFF2-40B4-BE49-F238E27FC236}">
                <a16:creationId xmlns:a16="http://schemas.microsoft.com/office/drawing/2014/main" id="{46768B10-2D7A-86DB-A123-98F1CB934C81}"/>
              </a:ext>
            </a:extLst>
          </p:cNvPr>
          <p:cNvPicPr>
            <a:picLocks noChangeAspect="1"/>
          </p:cNvPicPr>
          <p:nvPr/>
        </p:nvPicPr>
        <p:blipFill>
          <a:blip r:embed="rId3"/>
          <a:stretch>
            <a:fillRect/>
          </a:stretch>
        </p:blipFill>
        <p:spPr>
          <a:xfrm>
            <a:off x="6347417" y="4041091"/>
            <a:ext cx="3592456" cy="2344994"/>
          </a:xfrm>
          <a:prstGeom prst="rect">
            <a:avLst/>
          </a:prstGeom>
        </p:spPr>
      </p:pic>
      <p:sp>
        <p:nvSpPr>
          <p:cNvPr id="4" name="Content Placeholder 11">
            <a:extLst>
              <a:ext uri="{FF2B5EF4-FFF2-40B4-BE49-F238E27FC236}">
                <a16:creationId xmlns:a16="http://schemas.microsoft.com/office/drawing/2014/main" id="{63486536-14FB-27B8-3F56-FE54870D4540}"/>
              </a:ext>
            </a:extLst>
          </p:cNvPr>
          <p:cNvSpPr txBox="1">
            <a:spLocks/>
          </p:cNvSpPr>
          <p:nvPr/>
        </p:nvSpPr>
        <p:spPr>
          <a:xfrm>
            <a:off x="5956362" y="1219114"/>
            <a:ext cx="4206240" cy="3757102"/>
          </a:xfrm>
          <a:prstGeom prst="rect">
            <a:avLst/>
          </a:prstGeom>
        </p:spPr>
        <p:txBody>
          <a:bodyPr vert="horz" lIns="91440" tIns="45720" rIns="91440" bIns="45720" rtlCol="0">
            <a:noAutofit/>
          </a:bodyPr>
          <a:lstStyle>
            <a:lvl1pPr marL="216000" indent="-216000" algn="l" defTabSz="914400" rtl="0" eaLnBrk="1" latinLnBrk="0" hangingPunct="1">
              <a:lnSpc>
                <a:spcPct val="100000"/>
              </a:lnSpc>
              <a:spcBef>
                <a:spcPts val="0"/>
              </a:spcBef>
              <a:spcAft>
                <a:spcPts val="400"/>
              </a:spcAft>
              <a:buFont typeface="Arial" panose="020B0604020202020204" pitchFamily="34" charset="0"/>
              <a:buChar char="•"/>
              <a:defRPr lang="nl-NL" sz="1600" kern="1200" dirty="0">
                <a:solidFill>
                  <a:srgbClr val="000000"/>
                </a:solidFill>
                <a:latin typeface="Montserrat" panose="00000500000000000000" pitchFamily="2" charset="0"/>
                <a:ea typeface="+mn-ea"/>
                <a:cs typeface="+mn-cs"/>
              </a:defRPr>
            </a:lvl1pPr>
            <a:lvl2pPr marL="432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2pPr>
            <a:lvl3pPr marL="648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3pPr>
            <a:lvl4pPr marL="864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3"/>
            </a:pPr>
            <a:r>
              <a:rPr lang="en-GB">
                <a:solidFill>
                  <a:srgbClr val="00005C"/>
                </a:solidFill>
                <a:latin typeface="+mn-lt"/>
              </a:rPr>
              <a:t>Choose ‘Time Trial’ and it’s highly recommended you use PPO as the algorithm</a:t>
            </a:r>
          </a:p>
          <a:p>
            <a:pPr marL="342900" indent="-342900">
              <a:buFont typeface="+mj-lt"/>
              <a:buAutoNum type="arabicPeriod" startAt="3"/>
            </a:pPr>
            <a:r>
              <a:rPr lang="en-GB">
                <a:solidFill>
                  <a:srgbClr val="00005C"/>
                </a:solidFill>
                <a:latin typeface="+mn-lt"/>
                <a:hlinkClick r:id="rId4">
                  <a:extLst>
                    <a:ext uri="{A12FA001-AC4F-418D-AE19-62706E023703}">
                      <ahyp:hlinkClr xmlns:ahyp="http://schemas.microsoft.com/office/drawing/2018/hyperlinkcolor" val="tx"/>
                    </a:ext>
                  </a:extLst>
                </a:hlinkClick>
              </a:rPr>
              <a:t>Tune the hyperparameters </a:t>
            </a:r>
            <a:r>
              <a:rPr lang="en-GB">
                <a:solidFill>
                  <a:srgbClr val="00005C"/>
                </a:solidFill>
                <a:latin typeface="+mn-lt"/>
              </a:rPr>
              <a:t>to amend your training. We recommend something in the range of 0.95 – 0.99 for discount factor for most reward functions.  Learning rates in the range of 0.00005 – 0.0001 would be more suitable for this race but feel free to experiment</a:t>
            </a:r>
          </a:p>
        </p:txBody>
      </p:sp>
    </p:spTree>
    <p:extLst>
      <p:ext uri="{BB962C8B-B14F-4D97-AF65-F5344CB8AC3E}">
        <p14:creationId xmlns:p14="http://schemas.microsoft.com/office/powerpoint/2010/main" val="3174457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991A6-0321-EAF0-AA7B-45288A5334D4}"/>
              </a:ext>
            </a:extLst>
          </p:cNvPr>
          <p:cNvSpPr>
            <a:spLocks noGrp="1"/>
          </p:cNvSpPr>
          <p:nvPr>
            <p:ph type="title"/>
          </p:nvPr>
        </p:nvSpPr>
        <p:spPr>
          <a:xfrm>
            <a:off x="316799" y="471915"/>
            <a:ext cx="11484000" cy="677108"/>
          </a:xfrm>
        </p:spPr>
        <p:txBody>
          <a:bodyPr/>
          <a:lstStyle/>
          <a:p>
            <a:r>
              <a:rPr lang="en-GB"/>
              <a:t>Training a Model </a:t>
            </a:r>
            <a:r>
              <a:rPr lang="en-GB" err="1"/>
              <a:t>Cont</a:t>
            </a:r>
            <a:r>
              <a:rPr lang="en-GB"/>
              <a:t>…</a:t>
            </a:r>
            <a:br>
              <a:rPr lang="en-GB"/>
            </a:br>
            <a:endParaRPr lang="nl-NL"/>
          </a:p>
        </p:txBody>
      </p:sp>
      <p:sp>
        <p:nvSpPr>
          <p:cNvPr id="3" name="Content Placeholder 7">
            <a:extLst>
              <a:ext uri="{FF2B5EF4-FFF2-40B4-BE49-F238E27FC236}">
                <a16:creationId xmlns:a16="http://schemas.microsoft.com/office/drawing/2014/main" id="{7236FCD6-8558-F24B-0030-CAC95B475AA4}"/>
              </a:ext>
            </a:extLst>
          </p:cNvPr>
          <p:cNvSpPr txBox="1">
            <a:spLocks/>
          </p:cNvSpPr>
          <p:nvPr/>
        </p:nvSpPr>
        <p:spPr>
          <a:xfrm>
            <a:off x="1075345" y="1219114"/>
            <a:ext cx="4206240" cy="3584426"/>
          </a:xfrm>
          <a:prstGeom prst="rect">
            <a:avLst/>
          </a:prstGeom>
        </p:spPr>
        <p:txBody>
          <a:bodyPr/>
          <a:lstStyle>
            <a:lvl1pPr marL="216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1pPr>
            <a:lvl2pPr marL="432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2pPr>
            <a:lvl3pPr marL="648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3pPr>
            <a:lvl4pPr marL="864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5"/>
            </a:pPr>
            <a:r>
              <a:rPr lang="en-GB">
                <a:solidFill>
                  <a:srgbClr val="00005C"/>
                </a:solidFill>
                <a:latin typeface="+mn-lt"/>
              </a:rPr>
              <a:t>Choose between Continuous and Discrete action space.  Continuous allows all speeds and angles in a range, whilst discrete you select specific actions.  Discrete actions makes training quicker</a:t>
            </a:r>
          </a:p>
          <a:p>
            <a:pPr marL="342900" indent="-342900">
              <a:buFont typeface="+mj-lt"/>
              <a:buAutoNum type="arabicPeriod" startAt="5"/>
            </a:pPr>
            <a:endParaRPr lang="en-GB">
              <a:solidFill>
                <a:srgbClr val="00005C"/>
              </a:solidFill>
              <a:latin typeface="+mn-lt"/>
            </a:endParaRPr>
          </a:p>
          <a:p>
            <a:pPr marL="342900" indent="-342900">
              <a:buFont typeface="+mj-lt"/>
              <a:buAutoNum type="arabicPeriod" startAt="5"/>
            </a:pPr>
            <a:endParaRPr lang="en-GB">
              <a:solidFill>
                <a:srgbClr val="00005C"/>
              </a:solidFill>
              <a:latin typeface="+mn-lt"/>
            </a:endParaRPr>
          </a:p>
          <a:p>
            <a:pPr marL="342900" indent="-342900">
              <a:buFont typeface="+mj-lt"/>
              <a:buAutoNum type="arabicPeriod" startAt="5"/>
            </a:pPr>
            <a:endParaRPr lang="en-GB">
              <a:solidFill>
                <a:srgbClr val="00005C"/>
              </a:solidFill>
              <a:latin typeface="+mn-lt"/>
            </a:endParaRPr>
          </a:p>
          <a:p>
            <a:pPr marL="342900" indent="-342900">
              <a:buFont typeface="+mj-lt"/>
              <a:buAutoNum type="arabicPeriod" startAt="5"/>
            </a:pPr>
            <a:endParaRPr lang="en-GB">
              <a:solidFill>
                <a:srgbClr val="00005C"/>
              </a:solidFill>
              <a:latin typeface="+mn-lt"/>
            </a:endParaRPr>
          </a:p>
          <a:p>
            <a:pPr marL="342900" indent="-342900">
              <a:buFont typeface="+mj-lt"/>
              <a:buAutoNum type="arabicPeriod" startAt="5"/>
            </a:pPr>
            <a:endParaRPr lang="en-GB">
              <a:solidFill>
                <a:srgbClr val="00005C"/>
              </a:solidFill>
              <a:latin typeface="+mn-lt"/>
            </a:endParaRPr>
          </a:p>
          <a:p>
            <a:pPr marL="342900" indent="-342900">
              <a:buFont typeface="+mj-lt"/>
              <a:buAutoNum type="arabicPeriod" startAt="5"/>
            </a:pPr>
            <a:r>
              <a:rPr lang="en-GB">
                <a:solidFill>
                  <a:srgbClr val="00005C"/>
                </a:solidFill>
                <a:latin typeface="+mn-lt"/>
              </a:rPr>
              <a:t>Either choose your ranges and let the console calculate your discrete actions, or toggle ‘Advanced Configuration’ and choose your own</a:t>
            </a:r>
          </a:p>
        </p:txBody>
      </p:sp>
      <p:pic>
        <p:nvPicPr>
          <p:cNvPr id="6" name="Picture 5">
            <a:extLst>
              <a:ext uri="{FF2B5EF4-FFF2-40B4-BE49-F238E27FC236}">
                <a16:creationId xmlns:a16="http://schemas.microsoft.com/office/drawing/2014/main" id="{4DF35824-78C0-2CAE-EADE-360FC32FFBF7}"/>
              </a:ext>
            </a:extLst>
          </p:cNvPr>
          <p:cNvPicPr>
            <a:picLocks noChangeAspect="1"/>
          </p:cNvPicPr>
          <p:nvPr/>
        </p:nvPicPr>
        <p:blipFill>
          <a:blip r:embed="rId2"/>
          <a:stretch>
            <a:fillRect/>
          </a:stretch>
        </p:blipFill>
        <p:spPr>
          <a:xfrm>
            <a:off x="849994" y="2965492"/>
            <a:ext cx="4565271" cy="1215816"/>
          </a:xfrm>
          <a:prstGeom prst="rect">
            <a:avLst/>
          </a:prstGeom>
        </p:spPr>
      </p:pic>
      <p:pic>
        <p:nvPicPr>
          <p:cNvPr id="10" name="Picture 9">
            <a:extLst>
              <a:ext uri="{FF2B5EF4-FFF2-40B4-BE49-F238E27FC236}">
                <a16:creationId xmlns:a16="http://schemas.microsoft.com/office/drawing/2014/main" id="{968E9FE1-EC64-8321-8342-06C93C6A7F2E}"/>
              </a:ext>
            </a:extLst>
          </p:cNvPr>
          <p:cNvPicPr>
            <a:picLocks noChangeAspect="1"/>
          </p:cNvPicPr>
          <p:nvPr/>
        </p:nvPicPr>
        <p:blipFill>
          <a:blip r:embed="rId3"/>
          <a:stretch>
            <a:fillRect/>
          </a:stretch>
        </p:blipFill>
        <p:spPr>
          <a:xfrm>
            <a:off x="6192497" y="703360"/>
            <a:ext cx="4964678" cy="3659697"/>
          </a:xfrm>
          <a:prstGeom prst="rect">
            <a:avLst/>
          </a:prstGeom>
        </p:spPr>
      </p:pic>
      <p:sp>
        <p:nvSpPr>
          <p:cNvPr id="11" name="Content Placeholder 7">
            <a:extLst>
              <a:ext uri="{FF2B5EF4-FFF2-40B4-BE49-F238E27FC236}">
                <a16:creationId xmlns:a16="http://schemas.microsoft.com/office/drawing/2014/main" id="{F8F0DAFF-B041-742F-E42C-33691FFD7CA6}"/>
              </a:ext>
            </a:extLst>
          </p:cNvPr>
          <p:cNvSpPr txBox="1">
            <a:spLocks/>
          </p:cNvSpPr>
          <p:nvPr/>
        </p:nvSpPr>
        <p:spPr>
          <a:xfrm>
            <a:off x="6233019" y="4718204"/>
            <a:ext cx="4883635" cy="693243"/>
          </a:xfrm>
          <a:prstGeom prst="rect">
            <a:avLst/>
          </a:prstGeom>
        </p:spPr>
        <p:txBody>
          <a:bodyPr/>
          <a:lstStyle>
            <a:lvl1pPr marL="216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1pPr>
            <a:lvl2pPr marL="432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2pPr>
            <a:lvl3pPr marL="648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3pPr>
            <a:lvl4pPr marL="864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7"/>
            </a:pPr>
            <a:r>
              <a:rPr lang="en-GB">
                <a:solidFill>
                  <a:srgbClr val="00005C"/>
                </a:solidFill>
                <a:latin typeface="+mn-lt"/>
              </a:rPr>
              <a:t>Tip – the car is capable of up to 4m/s, but at larger steering angles it will slide or spin at this speed</a:t>
            </a:r>
          </a:p>
        </p:txBody>
      </p:sp>
    </p:spTree>
    <p:extLst>
      <p:ext uri="{BB962C8B-B14F-4D97-AF65-F5344CB8AC3E}">
        <p14:creationId xmlns:p14="http://schemas.microsoft.com/office/powerpoint/2010/main" val="735852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991A6-0321-EAF0-AA7B-45288A5334D4}"/>
              </a:ext>
            </a:extLst>
          </p:cNvPr>
          <p:cNvSpPr>
            <a:spLocks noGrp="1"/>
          </p:cNvSpPr>
          <p:nvPr>
            <p:ph type="title"/>
          </p:nvPr>
        </p:nvSpPr>
        <p:spPr>
          <a:xfrm>
            <a:off x="316799" y="471915"/>
            <a:ext cx="11484000" cy="677108"/>
          </a:xfrm>
        </p:spPr>
        <p:txBody>
          <a:bodyPr/>
          <a:lstStyle/>
          <a:p>
            <a:r>
              <a:rPr lang="en-GB"/>
              <a:t>Training a Model </a:t>
            </a:r>
            <a:r>
              <a:rPr lang="en-GB" err="1"/>
              <a:t>Cont</a:t>
            </a:r>
            <a:r>
              <a:rPr lang="en-GB"/>
              <a:t>…</a:t>
            </a:r>
            <a:br>
              <a:rPr lang="en-GB"/>
            </a:br>
            <a:endParaRPr lang="nl-NL"/>
          </a:p>
        </p:txBody>
      </p:sp>
      <p:sp>
        <p:nvSpPr>
          <p:cNvPr id="3" name="Content Placeholder 7">
            <a:extLst>
              <a:ext uri="{FF2B5EF4-FFF2-40B4-BE49-F238E27FC236}">
                <a16:creationId xmlns:a16="http://schemas.microsoft.com/office/drawing/2014/main" id="{7236FCD6-8558-F24B-0030-CAC95B475AA4}"/>
              </a:ext>
            </a:extLst>
          </p:cNvPr>
          <p:cNvSpPr txBox="1">
            <a:spLocks/>
          </p:cNvSpPr>
          <p:nvPr/>
        </p:nvSpPr>
        <p:spPr>
          <a:xfrm>
            <a:off x="1075345" y="1219114"/>
            <a:ext cx="4206240" cy="3584426"/>
          </a:xfrm>
          <a:prstGeom prst="rect">
            <a:avLst/>
          </a:prstGeom>
        </p:spPr>
        <p:txBody>
          <a:bodyPr/>
          <a:lstStyle>
            <a:lvl1pPr marL="216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1pPr>
            <a:lvl2pPr marL="432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2pPr>
            <a:lvl3pPr marL="648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3pPr>
            <a:lvl4pPr marL="864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8"/>
            </a:pPr>
            <a:r>
              <a:rPr lang="en-GB">
                <a:solidFill>
                  <a:srgbClr val="00005C"/>
                </a:solidFill>
                <a:latin typeface="+mn-lt"/>
              </a:rPr>
              <a:t>Leave the default car, which has a single camera.  Dual camera and LiDAR is not needed for this race and the in-person race will be with single camera cars.  If you train with dual camera or LiDAR they won’t work in the in-person racing</a:t>
            </a:r>
          </a:p>
          <a:p>
            <a:pPr marL="342900" indent="-342900">
              <a:buFont typeface="+mj-lt"/>
              <a:buAutoNum type="arabicPeriod" startAt="8"/>
            </a:pPr>
            <a:endParaRPr lang="en-GB">
              <a:solidFill>
                <a:srgbClr val="00005C"/>
              </a:solidFill>
              <a:latin typeface="+mn-lt"/>
            </a:endParaRPr>
          </a:p>
          <a:p>
            <a:pPr marL="342900" indent="-342900">
              <a:buFont typeface="+mj-lt"/>
              <a:buAutoNum type="arabicPeriod" startAt="8"/>
            </a:pPr>
            <a:endParaRPr lang="en-GB">
              <a:solidFill>
                <a:srgbClr val="00005C"/>
              </a:solidFill>
              <a:latin typeface="+mn-lt"/>
            </a:endParaRPr>
          </a:p>
          <a:p>
            <a:pPr marL="342900" indent="-342900">
              <a:buFont typeface="+mj-lt"/>
              <a:buAutoNum type="arabicPeriod" startAt="8"/>
            </a:pPr>
            <a:endParaRPr lang="en-GB">
              <a:solidFill>
                <a:srgbClr val="00005C"/>
              </a:solidFill>
              <a:latin typeface="+mn-lt"/>
            </a:endParaRPr>
          </a:p>
          <a:p>
            <a:pPr marL="342900" indent="-342900">
              <a:buFont typeface="+mj-lt"/>
              <a:buAutoNum type="arabicPeriod" startAt="8"/>
            </a:pPr>
            <a:endParaRPr lang="en-GB">
              <a:solidFill>
                <a:srgbClr val="00005C"/>
              </a:solidFill>
              <a:latin typeface="+mn-lt"/>
            </a:endParaRPr>
          </a:p>
          <a:p>
            <a:pPr marL="342900" indent="-342900">
              <a:buFont typeface="+mj-lt"/>
              <a:buAutoNum type="arabicPeriod" startAt="8"/>
            </a:pPr>
            <a:r>
              <a:rPr lang="en-GB">
                <a:solidFill>
                  <a:srgbClr val="00005C"/>
                </a:solidFill>
                <a:latin typeface="+mn-lt"/>
              </a:rPr>
              <a:t>Write your reward function, perhaps taking inspiration from the </a:t>
            </a:r>
            <a:r>
              <a:rPr lang="en-GB">
                <a:solidFill>
                  <a:srgbClr val="00005C"/>
                </a:solidFill>
                <a:latin typeface="+mn-lt"/>
                <a:hlinkClick r:id="rId2">
                  <a:extLst>
                    <a:ext uri="{A12FA001-AC4F-418D-AE19-62706E023703}">
                      <ahyp:hlinkClr xmlns:ahyp="http://schemas.microsoft.com/office/drawing/2018/hyperlinkcolor" val="tx"/>
                    </a:ext>
                  </a:extLst>
                </a:hlinkClick>
              </a:rPr>
              <a:t>three time trial examples</a:t>
            </a:r>
            <a:r>
              <a:rPr lang="en-GB">
                <a:solidFill>
                  <a:srgbClr val="00005C"/>
                </a:solidFill>
                <a:latin typeface="+mn-lt"/>
              </a:rPr>
              <a:t>.  References on reward function inputs are </a:t>
            </a:r>
            <a:r>
              <a:rPr lang="en-GB">
                <a:solidFill>
                  <a:srgbClr val="00005C"/>
                </a:solidFill>
                <a:latin typeface="+mn-lt"/>
                <a:hlinkClick r:id="rId3">
                  <a:extLst>
                    <a:ext uri="{A12FA001-AC4F-418D-AE19-62706E023703}">
                      <ahyp:hlinkClr xmlns:ahyp="http://schemas.microsoft.com/office/drawing/2018/hyperlinkcolor" val="tx"/>
                    </a:ext>
                  </a:extLst>
                </a:hlinkClick>
              </a:rPr>
              <a:t>here</a:t>
            </a:r>
            <a:endParaRPr lang="en-GB">
              <a:solidFill>
                <a:srgbClr val="00005C"/>
              </a:solidFill>
              <a:latin typeface="+mn-lt"/>
            </a:endParaRPr>
          </a:p>
          <a:p>
            <a:pPr marL="342900" indent="-342900">
              <a:buFont typeface="+mj-lt"/>
              <a:buAutoNum type="arabicPeriod" startAt="8"/>
            </a:pPr>
            <a:endParaRPr lang="en-GB">
              <a:solidFill>
                <a:srgbClr val="00005C"/>
              </a:solidFill>
              <a:latin typeface="+mn-lt"/>
            </a:endParaRPr>
          </a:p>
        </p:txBody>
      </p:sp>
      <p:sp>
        <p:nvSpPr>
          <p:cNvPr id="11" name="Content Placeholder 7">
            <a:extLst>
              <a:ext uri="{FF2B5EF4-FFF2-40B4-BE49-F238E27FC236}">
                <a16:creationId xmlns:a16="http://schemas.microsoft.com/office/drawing/2014/main" id="{F8F0DAFF-B041-742F-E42C-33691FFD7CA6}"/>
              </a:ext>
            </a:extLst>
          </p:cNvPr>
          <p:cNvSpPr txBox="1">
            <a:spLocks/>
          </p:cNvSpPr>
          <p:nvPr/>
        </p:nvSpPr>
        <p:spPr>
          <a:xfrm>
            <a:off x="6233019" y="3712892"/>
            <a:ext cx="4883635" cy="1698555"/>
          </a:xfrm>
          <a:prstGeom prst="rect">
            <a:avLst/>
          </a:prstGeom>
        </p:spPr>
        <p:txBody>
          <a:bodyPr/>
          <a:lstStyle>
            <a:lvl1pPr marL="216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1pPr>
            <a:lvl2pPr marL="432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2pPr>
            <a:lvl3pPr marL="648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3pPr>
            <a:lvl4pPr marL="864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10"/>
            </a:pPr>
            <a:r>
              <a:rPr lang="en-GB">
                <a:solidFill>
                  <a:srgbClr val="00005C"/>
                </a:solidFill>
                <a:latin typeface="+mn-lt"/>
              </a:rPr>
              <a:t>Choose a time in stop conditions – we recommend start with one hour and then use cloning to see if your model is improving</a:t>
            </a:r>
          </a:p>
          <a:p>
            <a:pPr marL="342900" indent="-342900">
              <a:buFont typeface="+mj-lt"/>
              <a:buAutoNum type="arabicPeriod" startAt="10"/>
            </a:pPr>
            <a:r>
              <a:rPr lang="en-GB">
                <a:solidFill>
                  <a:srgbClr val="00005C"/>
                </a:solidFill>
                <a:latin typeface="+mn-lt"/>
              </a:rPr>
              <a:t>Change the league selected in the ‘Automatically submit to the DeepRacer race’ to the race for your city and then select ‘Create Model’</a:t>
            </a:r>
          </a:p>
          <a:p>
            <a:pPr marL="342900" indent="-342900">
              <a:buFont typeface="+mj-lt"/>
              <a:buAutoNum type="arabicPeriod" startAt="10"/>
            </a:pPr>
            <a:r>
              <a:rPr lang="en-GB">
                <a:solidFill>
                  <a:srgbClr val="00005C"/>
                </a:solidFill>
                <a:latin typeface="+mn-lt"/>
              </a:rPr>
              <a:t>You can also choose not to submit the model to the league and do it later via ‘Community Races’ and then ‘Enter Race’</a:t>
            </a:r>
          </a:p>
        </p:txBody>
      </p:sp>
      <p:pic>
        <p:nvPicPr>
          <p:cNvPr id="5" name="Picture 4">
            <a:extLst>
              <a:ext uri="{FF2B5EF4-FFF2-40B4-BE49-F238E27FC236}">
                <a16:creationId xmlns:a16="http://schemas.microsoft.com/office/drawing/2014/main" id="{90654955-FA26-3629-1097-1593A275258A}"/>
              </a:ext>
            </a:extLst>
          </p:cNvPr>
          <p:cNvPicPr>
            <a:picLocks noChangeAspect="1"/>
          </p:cNvPicPr>
          <p:nvPr/>
        </p:nvPicPr>
        <p:blipFill>
          <a:blip r:embed="rId4"/>
          <a:stretch>
            <a:fillRect/>
          </a:stretch>
        </p:blipFill>
        <p:spPr>
          <a:xfrm>
            <a:off x="2644877" y="2972361"/>
            <a:ext cx="1264566" cy="1163088"/>
          </a:xfrm>
          <a:prstGeom prst="rect">
            <a:avLst/>
          </a:prstGeom>
        </p:spPr>
      </p:pic>
      <p:pic>
        <p:nvPicPr>
          <p:cNvPr id="8" name="Picture 7">
            <a:extLst>
              <a:ext uri="{FF2B5EF4-FFF2-40B4-BE49-F238E27FC236}">
                <a16:creationId xmlns:a16="http://schemas.microsoft.com/office/drawing/2014/main" id="{15B94EE3-1498-3B95-C761-9CF388B21580}"/>
              </a:ext>
            </a:extLst>
          </p:cNvPr>
          <p:cNvPicPr>
            <a:picLocks noChangeAspect="1"/>
          </p:cNvPicPr>
          <p:nvPr/>
        </p:nvPicPr>
        <p:blipFill>
          <a:blip r:embed="rId5"/>
          <a:stretch>
            <a:fillRect/>
          </a:stretch>
        </p:blipFill>
        <p:spPr>
          <a:xfrm>
            <a:off x="2446300" y="5217188"/>
            <a:ext cx="1859885" cy="1177111"/>
          </a:xfrm>
          <a:prstGeom prst="rect">
            <a:avLst/>
          </a:prstGeom>
        </p:spPr>
      </p:pic>
      <p:pic>
        <p:nvPicPr>
          <p:cNvPr id="14" name="Picture 13">
            <a:extLst>
              <a:ext uri="{FF2B5EF4-FFF2-40B4-BE49-F238E27FC236}">
                <a16:creationId xmlns:a16="http://schemas.microsoft.com/office/drawing/2014/main" id="{721FBF31-8812-4AE0-4A5E-4BBC0E377066}"/>
              </a:ext>
            </a:extLst>
          </p:cNvPr>
          <p:cNvPicPr>
            <a:picLocks noChangeAspect="1"/>
          </p:cNvPicPr>
          <p:nvPr/>
        </p:nvPicPr>
        <p:blipFill>
          <a:blip r:embed="rId6"/>
          <a:stretch>
            <a:fillRect/>
          </a:stretch>
        </p:blipFill>
        <p:spPr>
          <a:xfrm>
            <a:off x="6632762" y="231041"/>
            <a:ext cx="4732264" cy="3322864"/>
          </a:xfrm>
          <a:prstGeom prst="rect">
            <a:avLst/>
          </a:prstGeom>
        </p:spPr>
      </p:pic>
    </p:spTree>
    <p:extLst>
      <p:ext uri="{BB962C8B-B14F-4D97-AF65-F5344CB8AC3E}">
        <p14:creationId xmlns:p14="http://schemas.microsoft.com/office/powerpoint/2010/main" val="4177771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991A6-0321-EAF0-AA7B-45288A5334D4}"/>
              </a:ext>
            </a:extLst>
          </p:cNvPr>
          <p:cNvSpPr>
            <a:spLocks noGrp="1"/>
          </p:cNvSpPr>
          <p:nvPr>
            <p:ph type="title"/>
          </p:nvPr>
        </p:nvSpPr>
        <p:spPr>
          <a:xfrm>
            <a:off x="316799" y="471915"/>
            <a:ext cx="11484000" cy="677108"/>
          </a:xfrm>
        </p:spPr>
        <p:txBody>
          <a:bodyPr/>
          <a:lstStyle/>
          <a:p>
            <a:r>
              <a:rPr lang="en-GB"/>
              <a:t>Training a Model </a:t>
            </a:r>
            <a:r>
              <a:rPr lang="en-GB" err="1"/>
              <a:t>Cont</a:t>
            </a:r>
            <a:r>
              <a:rPr lang="en-GB"/>
              <a:t>…</a:t>
            </a:r>
            <a:br>
              <a:rPr lang="en-GB"/>
            </a:br>
            <a:endParaRPr lang="nl-NL"/>
          </a:p>
        </p:txBody>
      </p:sp>
      <p:sp>
        <p:nvSpPr>
          <p:cNvPr id="3" name="Content Placeholder 7">
            <a:extLst>
              <a:ext uri="{FF2B5EF4-FFF2-40B4-BE49-F238E27FC236}">
                <a16:creationId xmlns:a16="http://schemas.microsoft.com/office/drawing/2014/main" id="{7236FCD6-8558-F24B-0030-CAC95B475AA4}"/>
              </a:ext>
            </a:extLst>
          </p:cNvPr>
          <p:cNvSpPr txBox="1">
            <a:spLocks/>
          </p:cNvSpPr>
          <p:nvPr/>
        </p:nvSpPr>
        <p:spPr>
          <a:xfrm>
            <a:off x="1075345" y="1219114"/>
            <a:ext cx="4206240" cy="3584426"/>
          </a:xfrm>
          <a:prstGeom prst="rect">
            <a:avLst/>
          </a:prstGeom>
        </p:spPr>
        <p:txBody>
          <a:bodyPr/>
          <a:lstStyle>
            <a:lvl1pPr marL="216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1pPr>
            <a:lvl2pPr marL="432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2pPr>
            <a:lvl3pPr marL="648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3pPr>
            <a:lvl4pPr marL="864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13"/>
            </a:pPr>
            <a:r>
              <a:rPr lang="en-GB">
                <a:solidFill>
                  <a:srgbClr val="00005C"/>
                </a:solidFill>
                <a:latin typeface="+mn-lt"/>
              </a:rPr>
              <a:t>Checkout ‘Community Races’ to see how your model compares to the competition (note you should only submit to the race in your nearest city)</a:t>
            </a:r>
          </a:p>
          <a:p>
            <a:pPr marL="342900" indent="-342900">
              <a:buFont typeface="+mj-lt"/>
              <a:buAutoNum type="arabicPeriod" startAt="13"/>
            </a:pPr>
            <a:endParaRPr lang="en-GB">
              <a:solidFill>
                <a:srgbClr val="00005C"/>
              </a:solidFill>
              <a:latin typeface="+mn-lt"/>
            </a:endParaRPr>
          </a:p>
        </p:txBody>
      </p:sp>
      <p:sp>
        <p:nvSpPr>
          <p:cNvPr id="4" name="Content Placeholder 7">
            <a:extLst>
              <a:ext uri="{FF2B5EF4-FFF2-40B4-BE49-F238E27FC236}">
                <a16:creationId xmlns:a16="http://schemas.microsoft.com/office/drawing/2014/main" id="{7DB34FB5-D89B-C134-8E03-FDD130724F76}"/>
              </a:ext>
            </a:extLst>
          </p:cNvPr>
          <p:cNvSpPr txBox="1">
            <a:spLocks/>
          </p:cNvSpPr>
          <p:nvPr/>
        </p:nvSpPr>
        <p:spPr>
          <a:xfrm>
            <a:off x="6672200" y="1219114"/>
            <a:ext cx="4206240" cy="3584426"/>
          </a:xfrm>
          <a:prstGeom prst="rect">
            <a:avLst/>
          </a:prstGeom>
        </p:spPr>
        <p:txBody>
          <a:bodyPr/>
          <a:lstStyle>
            <a:lvl1pPr marL="216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1pPr>
            <a:lvl2pPr marL="432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2pPr>
            <a:lvl3pPr marL="648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3pPr>
            <a:lvl4pPr marL="864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14"/>
            </a:pPr>
            <a:r>
              <a:rPr lang="en-GB">
                <a:solidFill>
                  <a:srgbClr val="00005C"/>
                </a:solidFill>
                <a:latin typeface="+mn-lt"/>
              </a:rPr>
              <a:t>You’ll be limited to storing 10 models, so if you want to create more than that you’ll need to delete some of your previous ones by selected the model, choosing ‘actions’ and then ‘delete’</a:t>
            </a:r>
          </a:p>
          <a:p>
            <a:pPr marL="342900" indent="-342900">
              <a:buFont typeface="+mj-lt"/>
              <a:buAutoNum type="arabicPeriod" startAt="14"/>
            </a:pPr>
            <a:endParaRPr lang="en-GB">
              <a:solidFill>
                <a:srgbClr val="00005C"/>
              </a:solidFill>
              <a:latin typeface="+mn-lt"/>
            </a:endParaRPr>
          </a:p>
        </p:txBody>
      </p:sp>
      <p:pic>
        <p:nvPicPr>
          <p:cNvPr id="6" name="Picture 5">
            <a:extLst>
              <a:ext uri="{FF2B5EF4-FFF2-40B4-BE49-F238E27FC236}">
                <a16:creationId xmlns:a16="http://schemas.microsoft.com/office/drawing/2014/main" id="{417F2876-D6EF-9024-2EDE-EAE169A3BD8F}"/>
              </a:ext>
            </a:extLst>
          </p:cNvPr>
          <p:cNvPicPr>
            <a:picLocks noChangeAspect="1"/>
          </p:cNvPicPr>
          <p:nvPr/>
        </p:nvPicPr>
        <p:blipFill>
          <a:blip r:embed="rId2"/>
          <a:stretch>
            <a:fillRect/>
          </a:stretch>
        </p:blipFill>
        <p:spPr>
          <a:xfrm>
            <a:off x="6361604" y="2854922"/>
            <a:ext cx="5439195" cy="844623"/>
          </a:xfrm>
          <a:prstGeom prst="rect">
            <a:avLst/>
          </a:prstGeom>
        </p:spPr>
      </p:pic>
    </p:spTree>
    <p:extLst>
      <p:ext uri="{BB962C8B-B14F-4D97-AF65-F5344CB8AC3E}">
        <p14:creationId xmlns:p14="http://schemas.microsoft.com/office/powerpoint/2010/main" val="3988035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2C789-AE11-D717-62B1-79E60463A110}"/>
              </a:ext>
            </a:extLst>
          </p:cNvPr>
          <p:cNvSpPr>
            <a:spLocks noGrp="1"/>
          </p:cNvSpPr>
          <p:nvPr>
            <p:ph type="title"/>
          </p:nvPr>
        </p:nvSpPr>
        <p:spPr/>
        <p:txBody>
          <a:bodyPr/>
          <a:lstStyle/>
          <a:p>
            <a:r>
              <a:rPr lang="en-GB"/>
              <a:t>Cloning a Model</a:t>
            </a:r>
          </a:p>
        </p:txBody>
      </p:sp>
      <p:sp>
        <p:nvSpPr>
          <p:cNvPr id="3" name="Text Placeholder 2">
            <a:extLst>
              <a:ext uri="{FF2B5EF4-FFF2-40B4-BE49-F238E27FC236}">
                <a16:creationId xmlns:a16="http://schemas.microsoft.com/office/drawing/2014/main" id="{F0AB6AA7-ECBA-86EE-29B0-FC6130E269BC}"/>
              </a:ext>
            </a:extLst>
          </p:cNvPr>
          <p:cNvSpPr>
            <a:spLocks noGrp="1"/>
          </p:cNvSpPr>
          <p:nvPr>
            <p:ph type="body" sz="quarter" idx="10"/>
          </p:nvPr>
        </p:nvSpPr>
        <p:spPr/>
        <p:txBody>
          <a:bodyPr/>
          <a:lstStyle/>
          <a:p>
            <a:r>
              <a:rPr lang="en-GB"/>
              <a:t>Continue training a model that looks promising</a:t>
            </a:r>
          </a:p>
        </p:txBody>
      </p:sp>
      <p:sp>
        <p:nvSpPr>
          <p:cNvPr id="5" name="Text Placeholder 4">
            <a:extLst>
              <a:ext uri="{FF2B5EF4-FFF2-40B4-BE49-F238E27FC236}">
                <a16:creationId xmlns:a16="http://schemas.microsoft.com/office/drawing/2014/main" id="{E6174164-ECA2-8B66-7426-72F5E2082589}"/>
              </a:ext>
            </a:extLst>
          </p:cNvPr>
          <p:cNvSpPr>
            <a:spLocks noGrp="1"/>
          </p:cNvSpPr>
          <p:nvPr>
            <p:ph type="body" sz="quarter" idx="11"/>
          </p:nvPr>
        </p:nvSpPr>
        <p:spPr/>
        <p:txBody>
          <a:bodyPr/>
          <a:lstStyle/>
          <a:p>
            <a:pPr marL="342900" indent="-342900">
              <a:buFont typeface="+mj-lt"/>
              <a:buAutoNum type="arabicPeriod"/>
            </a:pPr>
            <a:r>
              <a:rPr lang="en-GB"/>
              <a:t>Select the model you’d like to continue training from, chose ‘Actions’ and then ‘Clone’</a:t>
            </a:r>
          </a:p>
          <a:p>
            <a:pPr marL="342900" indent="-342900">
              <a:buFont typeface="+mj-lt"/>
              <a:buAutoNum type="arabicPeriod"/>
            </a:pPr>
            <a:endParaRPr lang="en-GB"/>
          </a:p>
          <a:p>
            <a:pPr marL="342900" indent="-342900">
              <a:buFont typeface="+mj-lt"/>
              <a:buAutoNum type="arabicPeriod"/>
            </a:pPr>
            <a:endParaRPr lang="en-GB"/>
          </a:p>
          <a:p>
            <a:pPr marL="342900" indent="-342900">
              <a:buFont typeface="+mj-lt"/>
              <a:buAutoNum type="arabicPeriod"/>
            </a:pPr>
            <a:endParaRPr lang="en-GB"/>
          </a:p>
          <a:p>
            <a:pPr marL="342900" indent="-342900">
              <a:buFont typeface="+mj-lt"/>
              <a:buAutoNum type="arabicPeriod"/>
            </a:pPr>
            <a:endParaRPr lang="en-GB"/>
          </a:p>
          <a:p>
            <a:pPr marL="342900" indent="-342900">
              <a:buFont typeface="+mj-lt"/>
              <a:buAutoNum type="arabicPeriod"/>
            </a:pPr>
            <a:endParaRPr lang="en-GB"/>
          </a:p>
          <a:p>
            <a:pPr marL="342900" indent="-342900">
              <a:buFont typeface="+mj-lt"/>
              <a:buAutoNum type="arabicPeriod"/>
            </a:pPr>
            <a:r>
              <a:rPr lang="en-GB"/>
              <a:t>Update the model name (or leave default which adds ‘–clone’ to name of the cloned model), the same track should be pre-selected</a:t>
            </a:r>
          </a:p>
          <a:p>
            <a:pPr marL="342900" indent="-342900">
              <a:buFont typeface="+mj-lt"/>
              <a:buAutoNum type="arabicPeriod"/>
            </a:pPr>
            <a:r>
              <a:rPr lang="en-GB"/>
              <a:t>Amend the hyperparameters if you desire (you won’t be able to alter the algorithm</a:t>
            </a:r>
          </a:p>
          <a:p>
            <a:pPr marL="342900" indent="-342900">
              <a:buFont typeface="+mj-lt"/>
              <a:buAutoNum type="arabicPeriod"/>
            </a:pPr>
            <a:r>
              <a:rPr lang="en-GB"/>
              <a:t>Alter the action space if you desire (you won’t be able to add or remove actions, but you can alter speeds or steering if required)</a:t>
            </a:r>
          </a:p>
        </p:txBody>
      </p:sp>
      <p:sp>
        <p:nvSpPr>
          <p:cNvPr id="6" name="Text Placeholder 5">
            <a:extLst>
              <a:ext uri="{FF2B5EF4-FFF2-40B4-BE49-F238E27FC236}">
                <a16:creationId xmlns:a16="http://schemas.microsoft.com/office/drawing/2014/main" id="{120FA4C8-F759-CB0D-69FC-CC89A5435105}"/>
              </a:ext>
            </a:extLst>
          </p:cNvPr>
          <p:cNvSpPr>
            <a:spLocks noGrp="1"/>
          </p:cNvSpPr>
          <p:nvPr>
            <p:ph type="body" sz="quarter" idx="13"/>
          </p:nvPr>
        </p:nvSpPr>
        <p:spPr/>
        <p:txBody>
          <a:bodyPr>
            <a:normAutofit/>
          </a:bodyPr>
          <a:lstStyle/>
          <a:p>
            <a:pPr marL="342900" indent="-342900">
              <a:buFont typeface="+mj-lt"/>
              <a:buAutoNum type="arabicPeriod" startAt="5"/>
            </a:pPr>
            <a:r>
              <a:rPr lang="en-GB"/>
              <a:t>Choose your car as before</a:t>
            </a:r>
          </a:p>
          <a:p>
            <a:pPr marL="342900" indent="-342900">
              <a:buFont typeface="+mj-lt"/>
              <a:buAutoNum type="arabicPeriod" startAt="5"/>
            </a:pPr>
            <a:r>
              <a:rPr lang="en-GB"/>
              <a:t>Alter your reward function if required</a:t>
            </a:r>
          </a:p>
          <a:p>
            <a:pPr marL="342900" indent="-342900">
              <a:buFont typeface="+mj-lt"/>
              <a:buAutoNum type="arabicPeriod" startAt="5"/>
            </a:pPr>
            <a:r>
              <a:rPr lang="en-GB"/>
              <a:t>Choose stop time and league as before</a:t>
            </a:r>
          </a:p>
          <a:p>
            <a:pPr marL="342900" indent="-342900">
              <a:buFont typeface="+mj-lt"/>
              <a:buAutoNum type="arabicPeriod" startAt="5"/>
            </a:pPr>
            <a:endParaRPr lang="en-GB"/>
          </a:p>
          <a:p>
            <a:pPr marL="342900" indent="-342900">
              <a:buFont typeface="+mj-lt"/>
              <a:buAutoNum type="arabicPeriod" startAt="5"/>
            </a:pPr>
            <a:endParaRPr lang="en-GB"/>
          </a:p>
          <a:p>
            <a:pPr marL="342900" indent="-342900">
              <a:buFont typeface="+mj-lt"/>
              <a:buAutoNum type="arabicPeriod" startAt="5"/>
            </a:pPr>
            <a:endParaRPr lang="en-GB"/>
          </a:p>
          <a:p>
            <a:pPr marL="342900" indent="-342900">
              <a:buFont typeface="+mj-lt"/>
              <a:buAutoNum type="arabicPeriod" startAt="5"/>
            </a:pPr>
            <a:endParaRPr lang="en-GB"/>
          </a:p>
          <a:p>
            <a:pPr marL="342900" indent="-342900">
              <a:buFont typeface="+mj-lt"/>
              <a:buAutoNum type="arabicPeriod" startAt="5"/>
            </a:pPr>
            <a:endParaRPr lang="en-GB"/>
          </a:p>
          <a:p>
            <a:pPr marL="342900" indent="-342900">
              <a:buFont typeface="+mj-lt"/>
              <a:buAutoNum type="arabicPeriod" startAt="5"/>
            </a:pPr>
            <a:endParaRPr lang="en-GB"/>
          </a:p>
          <a:p>
            <a:pPr marL="342900" indent="-342900">
              <a:buFont typeface="+mj-lt"/>
              <a:buAutoNum type="arabicPeriod" startAt="5"/>
            </a:pPr>
            <a:endParaRPr lang="en-GB"/>
          </a:p>
          <a:p>
            <a:pPr marL="342900" indent="-342900">
              <a:buFont typeface="+mj-lt"/>
              <a:buAutoNum type="arabicPeriod" startAt="5"/>
            </a:pPr>
            <a:endParaRPr lang="en-GB"/>
          </a:p>
          <a:p>
            <a:pPr marL="342900" indent="-342900">
              <a:buFont typeface="+mj-lt"/>
              <a:buAutoNum type="arabicPeriod" startAt="5"/>
            </a:pPr>
            <a:endParaRPr lang="en-GB"/>
          </a:p>
          <a:p>
            <a:pPr marL="342900" indent="-342900">
              <a:buFont typeface="+mj-lt"/>
              <a:buAutoNum type="arabicPeriod" startAt="5"/>
            </a:pPr>
            <a:endParaRPr lang="en-GB"/>
          </a:p>
        </p:txBody>
      </p:sp>
      <p:pic>
        <p:nvPicPr>
          <p:cNvPr id="8" name="Picture 7">
            <a:extLst>
              <a:ext uri="{FF2B5EF4-FFF2-40B4-BE49-F238E27FC236}">
                <a16:creationId xmlns:a16="http://schemas.microsoft.com/office/drawing/2014/main" id="{21F7FFE3-37A5-F710-496D-7AAC027EAA83}"/>
              </a:ext>
            </a:extLst>
          </p:cNvPr>
          <p:cNvPicPr>
            <a:picLocks noChangeAspect="1"/>
          </p:cNvPicPr>
          <p:nvPr/>
        </p:nvPicPr>
        <p:blipFill>
          <a:blip r:embed="rId2"/>
          <a:stretch>
            <a:fillRect/>
          </a:stretch>
        </p:blipFill>
        <p:spPr>
          <a:xfrm>
            <a:off x="195262" y="1981616"/>
            <a:ext cx="5900738" cy="1190625"/>
          </a:xfrm>
          <a:prstGeom prst="rect">
            <a:avLst/>
          </a:prstGeom>
        </p:spPr>
      </p:pic>
      <p:pic>
        <p:nvPicPr>
          <p:cNvPr id="9" name="Picture 8">
            <a:extLst>
              <a:ext uri="{FF2B5EF4-FFF2-40B4-BE49-F238E27FC236}">
                <a16:creationId xmlns:a16="http://schemas.microsoft.com/office/drawing/2014/main" id="{23B47737-EE44-AD69-FE0F-0A392BA091E4}"/>
              </a:ext>
            </a:extLst>
          </p:cNvPr>
          <p:cNvPicPr>
            <a:picLocks noChangeAspect="1"/>
          </p:cNvPicPr>
          <p:nvPr/>
        </p:nvPicPr>
        <p:blipFill>
          <a:blip r:embed="rId3"/>
          <a:stretch>
            <a:fillRect/>
          </a:stretch>
        </p:blipFill>
        <p:spPr>
          <a:xfrm>
            <a:off x="6328753" y="2251095"/>
            <a:ext cx="3596482" cy="2517537"/>
          </a:xfrm>
          <a:prstGeom prst="rect">
            <a:avLst/>
          </a:prstGeom>
        </p:spPr>
      </p:pic>
      <p:sp>
        <p:nvSpPr>
          <p:cNvPr id="11" name="TextBox 10">
            <a:extLst>
              <a:ext uri="{FF2B5EF4-FFF2-40B4-BE49-F238E27FC236}">
                <a16:creationId xmlns:a16="http://schemas.microsoft.com/office/drawing/2014/main" id="{A2FE8503-F957-6212-2FD4-9940E14B0A46}"/>
              </a:ext>
            </a:extLst>
          </p:cNvPr>
          <p:cNvSpPr txBox="1"/>
          <p:nvPr/>
        </p:nvSpPr>
        <p:spPr>
          <a:xfrm>
            <a:off x="316800" y="5611570"/>
            <a:ext cx="11484000" cy="830997"/>
          </a:xfrm>
          <a:prstGeom prst="rect">
            <a:avLst/>
          </a:prstGeom>
          <a:noFill/>
        </p:spPr>
        <p:txBody>
          <a:bodyPr wrap="square">
            <a:spAutoFit/>
          </a:bodyPr>
          <a:lstStyle/>
          <a:p>
            <a:pPr marL="0" indent="0">
              <a:buNone/>
            </a:pPr>
            <a:r>
              <a:rPr lang="en-GB" sz="1600" b="1"/>
              <a:t>Note – the training process creates a model that has learnt to take specific actions based on your previous selections.  Cloning a model and then changing too many things at once may lead to worse performance.  For fundamental changes it may be better to start training a new model.</a:t>
            </a:r>
          </a:p>
        </p:txBody>
      </p:sp>
    </p:spTree>
    <p:extLst>
      <p:ext uri="{BB962C8B-B14F-4D97-AF65-F5344CB8AC3E}">
        <p14:creationId xmlns:p14="http://schemas.microsoft.com/office/powerpoint/2010/main" val="3098661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64A6D-3AFC-9B26-BB1E-0F3A27A9CCEC}"/>
              </a:ext>
            </a:extLst>
          </p:cNvPr>
          <p:cNvSpPr>
            <a:spLocks noGrp="1"/>
          </p:cNvSpPr>
          <p:nvPr>
            <p:ph type="title"/>
          </p:nvPr>
        </p:nvSpPr>
        <p:spPr/>
        <p:txBody>
          <a:bodyPr/>
          <a:lstStyle/>
          <a:p>
            <a:r>
              <a:rPr lang="en-US"/>
              <a:t>Check your standing in the race</a:t>
            </a:r>
          </a:p>
        </p:txBody>
      </p:sp>
      <p:sp>
        <p:nvSpPr>
          <p:cNvPr id="3" name="Text Placeholder 2">
            <a:extLst>
              <a:ext uri="{FF2B5EF4-FFF2-40B4-BE49-F238E27FC236}">
                <a16:creationId xmlns:a16="http://schemas.microsoft.com/office/drawing/2014/main" id="{5663DB33-00B4-6347-6DDF-79D54B39DA87}"/>
              </a:ext>
            </a:extLst>
          </p:cNvPr>
          <p:cNvSpPr>
            <a:spLocks noGrp="1"/>
          </p:cNvSpPr>
          <p:nvPr>
            <p:ph type="body" sz="quarter" idx="10"/>
          </p:nvPr>
        </p:nvSpPr>
        <p:spPr>
          <a:xfrm>
            <a:off x="316800" y="830931"/>
            <a:ext cx="11484000" cy="246221"/>
          </a:xfrm>
        </p:spPr>
        <p:txBody>
          <a:bodyPr/>
          <a:lstStyle/>
          <a:p>
            <a:r>
              <a:rPr lang="en-US"/>
              <a:t>Make sure you’re in the running</a:t>
            </a:r>
          </a:p>
        </p:txBody>
      </p:sp>
      <p:sp>
        <p:nvSpPr>
          <p:cNvPr id="4" name="Text Placeholder 3">
            <a:extLst>
              <a:ext uri="{FF2B5EF4-FFF2-40B4-BE49-F238E27FC236}">
                <a16:creationId xmlns:a16="http://schemas.microsoft.com/office/drawing/2014/main" id="{DC15BAC7-A656-F43F-FC80-81C7009DE63D}"/>
              </a:ext>
            </a:extLst>
          </p:cNvPr>
          <p:cNvSpPr>
            <a:spLocks noGrp="1"/>
          </p:cNvSpPr>
          <p:nvPr>
            <p:ph type="body" sz="quarter" idx="11"/>
          </p:nvPr>
        </p:nvSpPr>
        <p:spPr/>
        <p:txBody>
          <a:bodyPr/>
          <a:lstStyle/>
          <a:p>
            <a:r>
              <a:rPr lang="en-US"/>
              <a:t>Ensure you’ve followed the instructions to join the race in your city</a:t>
            </a:r>
          </a:p>
          <a:p>
            <a:r>
              <a:rPr lang="en-US"/>
              <a:t>Navigate to ‘Community Race’ in the DeepRacer menu, and then select ‘Leaderboard’ for your race</a:t>
            </a:r>
          </a:p>
          <a:p>
            <a:endParaRPr lang="en-US"/>
          </a:p>
          <a:p>
            <a:endParaRPr lang="en-US"/>
          </a:p>
        </p:txBody>
      </p:sp>
      <p:sp>
        <p:nvSpPr>
          <p:cNvPr id="5" name="Text Placeholder 4">
            <a:extLst>
              <a:ext uri="{FF2B5EF4-FFF2-40B4-BE49-F238E27FC236}">
                <a16:creationId xmlns:a16="http://schemas.microsoft.com/office/drawing/2014/main" id="{FB35126C-3B67-0887-8191-FA628D1F4C80}"/>
              </a:ext>
            </a:extLst>
          </p:cNvPr>
          <p:cNvSpPr>
            <a:spLocks noGrp="1"/>
          </p:cNvSpPr>
          <p:nvPr>
            <p:ph type="body" sz="quarter" idx="13"/>
          </p:nvPr>
        </p:nvSpPr>
        <p:spPr/>
        <p:txBody>
          <a:bodyPr/>
          <a:lstStyle/>
          <a:p>
            <a:r>
              <a:rPr lang="en-US"/>
              <a:t>If you don’t find your name in the leaderboard then use the ‘Enter Race’ button and follow the instructions to submit your model</a:t>
            </a:r>
          </a:p>
          <a:p>
            <a:endParaRPr lang="en-US"/>
          </a:p>
        </p:txBody>
      </p:sp>
      <p:pic>
        <p:nvPicPr>
          <p:cNvPr id="9" name="Picture 8">
            <a:extLst>
              <a:ext uri="{FF2B5EF4-FFF2-40B4-BE49-F238E27FC236}">
                <a16:creationId xmlns:a16="http://schemas.microsoft.com/office/drawing/2014/main" id="{7D9C6637-C624-F6A8-4475-3DFC96D0517D}"/>
              </a:ext>
            </a:extLst>
          </p:cNvPr>
          <p:cNvPicPr>
            <a:picLocks noChangeAspect="1"/>
          </p:cNvPicPr>
          <p:nvPr/>
        </p:nvPicPr>
        <p:blipFill>
          <a:blip r:embed="rId2"/>
          <a:stretch>
            <a:fillRect/>
          </a:stretch>
        </p:blipFill>
        <p:spPr>
          <a:xfrm>
            <a:off x="1256011" y="2448815"/>
            <a:ext cx="3875790" cy="3832242"/>
          </a:xfrm>
          <a:prstGeom prst="rect">
            <a:avLst/>
          </a:prstGeom>
        </p:spPr>
      </p:pic>
      <p:pic>
        <p:nvPicPr>
          <p:cNvPr id="11" name="Picture 10">
            <a:extLst>
              <a:ext uri="{FF2B5EF4-FFF2-40B4-BE49-F238E27FC236}">
                <a16:creationId xmlns:a16="http://schemas.microsoft.com/office/drawing/2014/main" id="{948FF0C9-93FC-946B-955C-DCF3919F5F3B}"/>
              </a:ext>
            </a:extLst>
          </p:cNvPr>
          <p:cNvPicPr>
            <a:picLocks noChangeAspect="1"/>
          </p:cNvPicPr>
          <p:nvPr/>
        </p:nvPicPr>
        <p:blipFill>
          <a:blip r:embed="rId3"/>
          <a:stretch>
            <a:fillRect/>
          </a:stretch>
        </p:blipFill>
        <p:spPr>
          <a:xfrm>
            <a:off x="6566054" y="2107181"/>
            <a:ext cx="3742717" cy="4183737"/>
          </a:xfrm>
          <a:prstGeom prst="rect">
            <a:avLst/>
          </a:prstGeom>
        </p:spPr>
      </p:pic>
    </p:spTree>
    <p:extLst>
      <p:ext uri="{BB962C8B-B14F-4D97-AF65-F5344CB8AC3E}">
        <p14:creationId xmlns:p14="http://schemas.microsoft.com/office/powerpoint/2010/main" val="1416211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DD628-56C4-5E29-DA33-4D409590CD1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2F310DC-B6C6-EC0E-7C7F-B6BDC0CCF424}"/>
              </a:ext>
            </a:extLst>
          </p:cNvPr>
          <p:cNvSpPr>
            <a:spLocks noGrp="1"/>
          </p:cNvSpPr>
          <p:nvPr>
            <p:ph type="title"/>
          </p:nvPr>
        </p:nvSpPr>
        <p:spPr/>
        <p:txBody>
          <a:bodyPr/>
          <a:lstStyle/>
          <a:p>
            <a:r>
              <a:rPr lang="en-US"/>
              <a:t>DeepRacer on the Spot User Instructions</a:t>
            </a:r>
          </a:p>
        </p:txBody>
      </p:sp>
      <p:sp>
        <p:nvSpPr>
          <p:cNvPr id="6" name="Text Placeholder 5">
            <a:extLst>
              <a:ext uri="{FF2B5EF4-FFF2-40B4-BE49-F238E27FC236}">
                <a16:creationId xmlns:a16="http://schemas.microsoft.com/office/drawing/2014/main" id="{E2488D53-D307-C5B4-04D6-85B5B9CDF341}"/>
              </a:ext>
            </a:extLst>
          </p:cNvPr>
          <p:cNvSpPr>
            <a:spLocks noGrp="1"/>
          </p:cNvSpPr>
          <p:nvPr>
            <p:ph type="body" sz="quarter" idx="13"/>
          </p:nvPr>
        </p:nvSpPr>
        <p:spPr>
          <a:xfrm>
            <a:off x="390098" y="389618"/>
            <a:ext cx="1527662" cy="1477328"/>
          </a:xfrm>
        </p:spPr>
        <p:txBody>
          <a:bodyPr/>
          <a:lstStyle/>
          <a:p>
            <a:r>
              <a:rPr lang="en-US"/>
              <a:t>05</a:t>
            </a:r>
          </a:p>
        </p:txBody>
      </p:sp>
      <p:sp>
        <p:nvSpPr>
          <p:cNvPr id="7" name="Text Placeholder 2">
            <a:extLst>
              <a:ext uri="{FF2B5EF4-FFF2-40B4-BE49-F238E27FC236}">
                <a16:creationId xmlns:a16="http://schemas.microsoft.com/office/drawing/2014/main" id="{4DDBEDB2-096A-9609-B124-297A3402D633}"/>
              </a:ext>
            </a:extLst>
          </p:cNvPr>
          <p:cNvSpPr txBox="1">
            <a:spLocks/>
          </p:cNvSpPr>
          <p:nvPr/>
        </p:nvSpPr>
        <p:spPr>
          <a:xfrm>
            <a:off x="390098" y="5801032"/>
            <a:ext cx="3100354" cy="667350"/>
          </a:xfrm>
          <a:prstGeom prst="rect">
            <a:avLst/>
          </a:prstGeom>
        </p:spPr>
        <p:txBody>
          <a:bodyPr/>
          <a:lstStyle>
            <a:lvl1pPr marL="2286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1pPr>
            <a:lvl2pPr marL="4572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2pPr>
            <a:lvl3pPr marL="6858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3pPr>
            <a:lvl4pPr marL="9144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4pPr>
            <a:lvl5pPr marL="914400" indent="0" algn="l" defTabSz="914400" rtl="0" eaLnBrk="1" latinLnBrk="0" hangingPunct="1">
              <a:lnSpc>
                <a:spcPct val="100000"/>
              </a:lnSpc>
              <a:spcBef>
                <a:spcPts val="0"/>
              </a:spcBef>
              <a:spcAft>
                <a:spcPts val="600"/>
              </a:spcAft>
              <a:buClr>
                <a:schemeClr val="accent3"/>
              </a:buClr>
              <a:buFont typeface="Arial" panose="020B0604020202020204" pitchFamily="34" charset="0"/>
              <a:buNone/>
              <a:defRPr sz="1600" kern="1200">
                <a:solidFill>
                  <a:schemeClr val="accent3"/>
                </a:solidFill>
                <a:latin typeface="+mn-lt"/>
                <a:ea typeface="+mn-ea"/>
                <a:cs typeface="+mn-cs"/>
              </a:defRPr>
            </a:lvl5pPr>
            <a:lvl6pPr marL="1600200" indent="914400" algn="l" defTabSz="914400" rtl="0" eaLnBrk="1" latinLnBrk="0" hangingPunct="1">
              <a:lnSpc>
                <a:spcPct val="90000"/>
              </a:lnSpc>
              <a:spcBef>
                <a:spcPts val="500"/>
              </a:spcBef>
              <a:buFont typeface="Arial" panose="020B0604020202020204" pitchFamily="34" charset="0"/>
              <a:buNone/>
              <a:defRPr sz="1600" kern="1200">
                <a:solidFill>
                  <a:schemeClr val="accent3"/>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bg1"/>
                </a:solidFill>
              </a:rPr>
              <a:t>Section not applicable to DeepRacer Console users</a:t>
            </a:r>
          </a:p>
        </p:txBody>
      </p:sp>
    </p:spTree>
    <p:extLst>
      <p:ext uri="{BB962C8B-B14F-4D97-AF65-F5344CB8AC3E}">
        <p14:creationId xmlns:p14="http://schemas.microsoft.com/office/powerpoint/2010/main" val="292503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AB0166-66EB-C7AD-F2C8-AABA722AAF53}"/>
              </a:ext>
            </a:extLst>
          </p:cNvPr>
          <p:cNvSpPr>
            <a:spLocks noGrp="1"/>
          </p:cNvSpPr>
          <p:nvPr>
            <p:ph type="title"/>
          </p:nvPr>
        </p:nvSpPr>
        <p:spPr/>
        <p:txBody>
          <a:bodyPr/>
          <a:lstStyle/>
          <a:p>
            <a:r>
              <a:rPr lang="en-US"/>
              <a:t>Atos Group AWS DeepRacer 2025 League</a:t>
            </a:r>
          </a:p>
        </p:txBody>
      </p:sp>
      <p:sp>
        <p:nvSpPr>
          <p:cNvPr id="7" name="Text Placeholder 6">
            <a:extLst>
              <a:ext uri="{FF2B5EF4-FFF2-40B4-BE49-F238E27FC236}">
                <a16:creationId xmlns:a16="http://schemas.microsoft.com/office/drawing/2014/main" id="{6C0910C0-A8D7-CF8C-99D8-F31B3FE4278D}"/>
              </a:ext>
            </a:extLst>
          </p:cNvPr>
          <p:cNvSpPr>
            <a:spLocks noGrp="1"/>
          </p:cNvSpPr>
          <p:nvPr>
            <p:ph type="body" sz="quarter" idx="10"/>
          </p:nvPr>
        </p:nvSpPr>
        <p:spPr/>
        <p:txBody>
          <a:bodyPr/>
          <a:lstStyle/>
          <a:p>
            <a:r>
              <a:rPr lang="en-US"/>
              <a:t>What is DeepRacer</a:t>
            </a:r>
          </a:p>
        </p:txBody>
      </p:sp>
      <p:sp>
        <p:nvSpPr>
          <p:cNvPr id="16" name="Content Placeholder 5">
            <a:extLst>
              <a:ext uri="{FF2B5EF4-FFF2-40B4-BE49-F238E27FC236}">
                <a16:creationId xmlns:a16="http://schemas.microsoft.com/office/drawing/2014/main" id="{25034806-63A8-C242-3BDB-9A13C8E8FFDB}"/>
              </a:ext>
            </a:extLst>
          </p:cNvPr>
          <p:cNvSpPr>
            <a:spLocks noGrp="1"/>
          </p:cNvSpPr>
          <p:nvPr>
            <p:ph idx="1"/>
          </p:nvPr>
        </p:nvSpPr>
        <p:spPr>
          <a:xfrm>
            <a:off x="428624" y="4205255"/>
            <a:ext cx="11124279" cy="1736153"/>
          </a:xfrm>
        </p:spPr>
        <p:txBody>
          <a:bodyPr vert="horz" lIns="0" tIns="0" rIns="0" bIns="0" rtlCol="0" anchor="t">
            <a:noAutofit/>
          </a:bodyPr>
          <a:lstStyle/>
          <a:p>
            <a:r>
              <a:rPr lang="en-US">
                <a:ea typeface="+mn-lt"/>
                <a:cs typeface="+mn-lt"/>
              </a:rPr>
              <a:t>AWS DeepRacer is a 1/18th scale autonomous race car</a:t>
            </a:r>
            <a:endParaRPr lang="en-US"/>
          </a:p>
          <a:p>
            <a:r>
              <a:rPr lang="en-US">
                <a:ea typeface="+mn-lt"/>
                <a:cs typeface="+mn-lt"/>
              </a:rPr>
              <a:t> It is a complete program that has helped thousands of employees in numerous organizations begin their educational journey in machine learning through fun and racing rivalry</a:t>
            </a:r>
          </a:p>
          <a:p>
            <a:r>
              <a:rPr lang="en-US"/>
              <a:t>You train DeepRacer in virtual environments with re-enforcement machine learning and then race them in either virtual or physical worlds, or both</a:t>
            </a:r>
          </a:p>
          <a:p>
            <a:pPr marL="0" indent="0">
              <a:buNone/>
            </a:pPr>
            <a:endParaRPr lang="en-US"/>
          </a:p>
        </p:txBody>
      </p:sp>
      <p:pic>
        <p:nvPicPr>
          <p:cNvPr id="17" name="Picture 16" descr="A black and silver toy car&#10;&#10;AI-generated content may be incorrect.">
            <a:extLst>
              <a:ext uri="{FF2B5EF4-FFF2-40B4-BE49-F238E27FC236}">
                <a16:creationId xmlns:a16="http://schemas.microsoft.com/office/drawing/2014/main" id="{7B4ECDA0-AA5E-6610-AA68-82C9FFE1A2C9}"/>
              </a:ext>
            </a:extLst>
          </p:cNvPr>
          <p:cNvPicPr>
            <a:picLocks noChangeAspect="1"/>
          </p:cNvPicPr>
          <p:nvPr/>
        </p:nvPicPr>
        <p:blipFill>
          <a:blip r:embed="rId2">
            <a:alphaModFix/>
          </a:blip>
          <a:stretch>
            <a:fillRect/>
          </a:stretch>
        </p:blipFill>
        <p:spPr>
          <a:xfrm>
            <a:off x="4188482" y="1528949"/>
            <a:ext cx="3604562" cy="23092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a:extLst>
              <a:ext uri="{FF2B5EF4-FFF2-40B4-BE49-F238E27FC236}">
                <a16:creationId xmlns:a16="http://schemas.microsoft.com/office/drawing/2014/main" id="{F7773C66-CA4D-FAFD-8F0E-06F73799FA6B}"/>
              </a:ext>
            </a:extLst>
          </p:cNvPr>
          <p:cNvPicPr>
            <a:picLocks noChangeAspect="1"/>
          </p:cNvPicPr>
          <p:nvPr/>
        </p:nvPicPr>
        <p:blipFill>
          <a:blip r:embed="rId3"/>
          <a:stretch>
            <a:fillRect/>
          </a:stretch>
        </p:blipFill>
        <p:spPr>
          <a:xfrm>
            <a:off x="428624" y="1570819"/>
            <a:ext cx="3079003" cy="2267383"/>
          </a:xfrm>
          <a:prstGeom prst="rect">
            <a:avLst/>
          </a:prstGeom>
        </p:spPr>
      </p:pic>
      <p:pic>
        <p:nvPicPr>
          <p:cNvPr id="19" name="Picture 18" descr="A race track on a box&#10;&#10;Description automatically generated">
            <a:extLst>
              <a:ext uri="{FF2B5EF4-FFF2-40B4-BE49-F238E27FC236}">
                <a16:creationId xmlns:a16="http://schemas.microsoft.com/office/drawing/2014/main" id="{A5FDC517-54E5-634D-4FE5-8CA03E81A5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3900" y="1505753"/>
            <a:ext cx="3079003" cy="2309252"/>
          </a:xfrm>
          <a:prstGeom prst="rect">
            <a:avLst/>
          </a:prstGeom>
        </p:spPr>
      </p:pic>
    </p:spTree>
    <p:extLst>
      <p:ext uri="{BB962C8B-B14F-4D97-AF65-F5344CB8AC3E}">
        <p14:creationId xmlns:p14="http://schemas.microsoft.com/office/powerpoint/2010/main" val="3807420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61EF8-0CBC-14E2-78BE-948792ECEB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D60816-C2CA-5738-7BB8-8BCC4B8C17E6}"/>
              </a:ext>
            </a:extLst>
          </p:cNvPr>
          <p:cNvSpPr>
            <a:spLocks noGrp="1"/>
          </p:cNvSpPr>
          <p:nvPr>
            <p:ph type="title"/>
          </p:nvPr>
        </p:nvSpPr>
        <p:spPr>
          <a:xfrm>
            <a:off x="316799" y="471915"/>
            <a:ext cx="11484000" cy="677108"/>
          </a:xfrm>
        </p:spPr>
        <p:txBody>
          <a:bodyPr/>
          <a:lstStyle/>
          <a:p>
            <a:r>
              <a:rPr lang="en-GB"/>
              <a:t>Sign-in to AWS</a:t>
            </a:r>
            <a:br>
              <a:rPr lang="en-GB"/>
            </a:br>
            <a:endParaRPr lang="nl-NL"/>
          </a:p>
        </p:txBody>
      </p:sp>
      <p:sp>
        <p:nvSpPr>
          <p:cNvPr id="5" name="Content Placeholder 7">
            <a:extLst>
              <a:ext uri="{FF2B5EF4-FFF2-40B4-BE49-F238E27FC236}">
                <a16:creationId xmlns:a16="http://schemas.microsoft.com/office/drawing/2014/main" id="{FD060C2B-7BD3-0287-8E4E-A2BAC4BFCCC4}"/>
              </a:ext>
            </a:extLst>
          </p:cNvPr>
          <p:cNvSpPr txBox="1">
            <a:spLocks/>
          </p:cNvSpPr>
          <p:nvPr/>
        </p:nvSpPr>
        <p:spPr>
          <a:xfrm>
            <a:off x="391201" y="987574"/>
            <a:ext cx="11409598" cy="3584426"/>
          </a:xfrm>
          <a:prstGeom prst="rect">
            <a:avLst/>
          </a:prstGeom>
        </p:spPr>
        <p:txBody>
          <a:bodyPr/>
          <a:lstStyle>
            <a:lvl1pPr marL="216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1pPr>
            <a:lvl2pPr marL="432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2pPr>
            <a:lvl3pPr marL="648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3pPr>
            <a:lvl4pPr marL="864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GB">
                <a:solidFill>
                  <a:srgbClr val="00005C"/>
                </a:solidFill>
                <a:latin typeface="+mn-lt"/>
              </a:rPr>
              <a:t>Navigate to </a:t>
            </a:r>
            <a:r>
              <a:rPr lang="en-GB">
                <a:solidFill>
                  <a:srgbClr val="00005C"/>
                </a:solidFill>
                <a:latin typeface="+mn-lt"/>
                <a:hlinkClick r:id="rId2">
                  <a:extLst>
                    <a:ext uri="{A12FA001-AC4F-418D-AE19-62706E023703}">
                      <ahyp:hlinkClr xmlns:ahyp="http://schemas.microsoft.com/office/drawing/2018/hyperlinkcolor" val="tx"/>
                    </a:ext>
                  </a:extLst>
                </a:hlinkClick>
              </a:rPr>
              <a:t>https://deepracer-aws-eviden.awsapps.com/start#/</a:t>
            </a:r>
            <a:r>
              <a:rPr lang="en-GB">
                <a:solidFill>
                  <a:srgbClr val="00005C"/>
                </a:solidFill>
                <a:latin typeface="+mn-lt"/>
              </a:rPr>
              <a:t> and login with your </a:t>
            </a:r>
            <a:r>
              <a:rPr lang="en-GB" b="1">
                <a:solidFill>
                  <a:srgbClr val="00005C"/>
                </a:solidFill>
                <a:latin typeface="+mn-lt"/>
              </a:rPr>
              <a:t>Atos</a:t>
            </a:r>
            <a:r>
              <a:rPr lang="en-GB">
                <a:solidFill>
                  <a:srgbClr val="00005C"/>
                </a:solidFill>
                <a:latin typeface="+mn-lt"/>
              </a:rPr>
              <a:t> (atos.net email) single sign-on credentials</a:t>
            </a:r>
          </a:p>
          <a:p>
            <a:pPr marL="342900" indent="-342900">
              <a:buFont typeface="+mj-lt"/>
              <a:buAutoNum type="arabicPeriod"/>
            </a:pPr>
            <a:r>
              <a:rPr lang="en-GB">
                <a:solidFill>
                  <a:srgbClr val="00005C"/>
                </a:solidFill>
                <a:latin typeface="+mn-lt"/>
              </a:rPr>
              <a:t>Locate your account, which will be denoted by your email address, expand the details with the arrow to the left-hand side and then select ‘</a:t>
            </a:r>
            <a:r>
              <a:rPr lang="en-GB" err="1">
                <a:solidFill>
                  <a:srgbClr val="00005C"/>
                </a:solidFill>
                <a:latin typeface="+mn-lt"/>
              </a:rPr>
              <a:t>AdministratorAccess</a:t>
            </a:r>
            <a:r>
              <a:rPr lang="en-GB">
                <a:solidFill>
                  <a:srgbClr val="00005C"/>
                </a:solidFill>
                <a:latin typeface="+mn-lt"/>
              </a:rPr>
              <a:t>’ to login</a:t>
            </a:r>
          </a:p>
          <a:p>
            <a:pPr marL="342900" indent="-342900">
              <a:buFont typeface="+mj-lt"/>
              <a:buAutoNum type="arabicPeriod"/>
            </a:pPr>
            <a:endParaRPr lang="en-GB">
              <a:solidFill>
                <a:srgbClr val="00005C"/>
              </a:solidFill>
              <a:latin typeface="+mn-lt"/>
            </a:endParaRPr>
          </a:p>
          <a:p>
            <a:pPr marL="342900" indent="-342900">
              <a:buFont typeface="+mj-lt"/>
              <a:buAutoNum type="arabicPeriod"/>
            </a:pPr>
            <a:endParaRPr lang="en-GB">
              <a:solidFill>
                <a:srgbClr val="00005C"/>
              </a:solidFill>
              <a:latin typeface="+mn-lt"/>
            </a:endParaRPr>
          </a:p>
          <a:p>
            <a:pPr marL="342900" indent="-342900">
              <a:buFont typeface="+mj-lt"/>
              <a:buAutoNum type="arabicPeriod"/>
            </a:pPr>
            <a:endParaRPr lang="en-GB">
              <a:solidFill>
                <a:srgbClr val="00005C"/>
              </a:solidFill>
              <a:latin typeface="+mn-lt"/>
            </a:endParaRPr>
          </a:p>
          <a:p>
            <a:pPr marL="342900" indent="-342900">
              <a:buFont typeface="+mj-lt"/>
              <a:buAutoNum type="arabicPeriod"/>
            </a:pPr>
            <a:endParaRPr lang="en-GB">
              <a:solidFill>
                <a:srgbClr val="00005C"/>
              </a:solidFill>
              <a:latin typeface="+mn-lt"/>
            </a:endParaRPr>
          </a:p>
          <a:p>
            <a:pPr marL="342900" indent="-342900">
              <a:buFont typeface="+mj-lt"/>
              <a:buAutoNum type="arabicPeriod"/>
            </a:pPr>
            <a:endParaRPr lang="en-GB">
              <a:solidFill>
                <a:srgbClr val="00005C"/>
              </a:solidFill>
              <a:latin typeface="+mn-lt"/>
            </a:endParaRPr>
          </a:p>
          <a:p>
            <a:pPr marL="342900" indent="-342900">
              <a:buFont typeface="+mj-lt"/>
              <a:buAutoNum type="arabicPeriod"/>
            </a:pPr>
            <a:endParaRPr lang="en-GB">
              <a:solidFill>
                <a:srgbClr val="00005C"/>
              </a:solidFill>
              <a:latin typeface="+mn-lt"/>
            </a:endParaRPr>
          </a:p>
          <a:p>
            <a:pPr marL="342900" indent="-342900">
              <a:buFont typeface="+mj-lt"/>
              <a:buAutoNum type="arabicPeriod"/>
            </a:pPr>
            <a:r>
              <a:rPr lang="en-GB">
                <a:solidFill>
                  <a:srgbClr val="00005C"/>
                </a:solidFill>
                <a:latin typeface="+mn-lt"/>
              </a:rPr>
              <a:t>You’ll then be presented with the AWS console</a:t>
            </a:r>
          </a:p>
          <a:p>
            <a:pPr marL="342900" indent="-342900">
              <a:buFont typeface="+mj-lt"/>
              <a:buAutoNum type="arabicPeriod"/>
            </a:pPr>
            <a:endParaRPr lang="en-GB">
              <a:solidFill>
                <a:srgbClr val="00005C"/>
              </a:solidFill>
              <a:latin typeface="+mn-lt"/>
            </a:endParaRPr>
          </a:p>
          <a:p>
            <a:endParaRPr lang="en-GB">
              <a:solidFill>
                <a:srgbClr val="00005C"/>
              </a:solidFill>
              <a:latin typeface="+mn-lt"/>
            </a:endParaRPr>
          </a:p>
        </p:txBody>
      </p:sp>
      <p:pic>
        <p:nvPicPr>
          <p:cNvPr id="4" name="Picture 3">
            <a:extLst>
              <a:ext uri="{FF2B5EF4-FFF2-40B4-BE49-F238E27FC236}">
                <a16:creationId xmlns:a16="http://schemas.microsoft.com/office/drawing/2014/main" id="{30FA7E94-54D6-269F-54FF-E18041761EE9}"/>
              </a:ext>
            </a:extLst>
          </p:cNvPr>
          <p:cNvPicPr>
            <a:picLocks noChangeAspect="1"/>
          </p:cNvPicPr>
          <p:nvPr/>
        </p:nvPicPr>
        <p:blipFill>
          <a:blip r:embed="rId3"/>
          <a:stretch>
            <a:fillRect/>
          </a:stretch>
        </p:blipFill>
        <p:spPr>
          <a:xfrm>
            <a:off x="550065" y="2172208"/>
            <a:ext cx="9086843" cy="1550706"/>
          </a:xfrm>
          <a:prstGeom prst="rect">
            <a:avLst/>
          </a:prstGeom>
        </p:spPr>
      </p:pic>
    </p:spTree>
    <p:extLst>
      <p:ext uri="{BB962C8B-B14F-4D97-AF65-F5344CB8AC3E}">
        <p14:creationId xmlns:p14="http://schemas.microsoft.com/office/powerpoint/2010/main" val="2530832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D1CFA-F9DB-66BB-28F4-479E87535D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17C51-E41D-4D37-849E-F563748172C5}"/>
              </a:ext>
            </a:extLst>
          </p:cNvPr>
          <p:cNvSpPr>
            <a:spLocks noGrp="1"/>
          </p:cNvSpPr>
          <p:nvPr>
            <p:ph type="title"/>
          </p:nvPr>
        </p:nvSpPr>
        <p:spPr/>
        <p:txBody>
          <a:bodyPr/>
          <a:lstStyle/>
          <a:p>
            <a:r>
              <a:rPr lang="en-GB"/>
              <a:t>Enable Billing Alert</a:t>
            </a:r>
          </a:p>
        </p:txBody>
      </p:sp>
      <p:sp>
        <p:nvSpPr>
          <p:cNvPr id="5" name="Text Placeholder 4">
            <a:extLst>
              <a:ext uri="{FF2B5EF4-FFF2-40B4-BE49-F238E27FC236}">
                <a16:creationId xmlns:a16="http://schemas.microsoft.com/office/drawing/2014/main" id="{37B7E93B-D17A-79C4-5C77-EE6EF31715DE}"/>
              </a:ext>
            </a:extLst>
          </p:cNvPr>
          <p:cNvSpPr>
            <a:spLocks noGrp="1"/>
          </p:cNvSpPr>
          <p:nvPr>
            <p:ph type="body" sz="quarter" idx="10"/>
          </p:nvPr>
        </p:nvSpPr>
        <p:spPr>
          <a:xfrm>
            <a:off x="316800" y="830931"/>
            <a:ext cx="11484000" cy="246221"/>
          </a:xfrm>
        </p:spPr>
        <p:txBody>
          <a:bodyPr/>
          <a:lstStyle/>
          <a:p>
            <a:r>
              <a:rPr lang="en-GB"/>
              <a:t>Manage your cost – accounts which are ‘abused’ may forfeit a finals place</a:t>
            </a:r>
          </a:p>
        </p:txBody>
      </p:sp>
      <p:sp>
        <p:nvSpPr>
          <p:cNvPr id="6" name="Text Placeholder 5">
            <a:extLst>
              <a:ext uri="{FF2B5EF4-FFF2-40B4-BE49-F238E27FC236}">
                <a16:creationId xmlns:a16="http://schemas.microsoft.com/office/drawing/2014/main" id="{0B6975FD-8949-9886-B120-20819B5157C6}"/>
              </a:ext>
            </a:extLst>
          </p:cNvPr>
          <p:cNvSpPr>
            <a:spLocks noGrp="1"/>
          </p:cNvSpPr>
          <p:nvPr>
            <p:ph type="body" sz="quarter" idx="11"/>
          </p:nvPr>
        </p:nvSpPr>
        <p:spPr/>
        <p:txBody>
          <a:bodyPr/>
          <a:lstStyle/>
          <a:p>
            <a:pPr marL="342900" indent="-342900">
              <a:buFont typeface="+mj-lt"/>
              <a:buAutoNum type="arabicPeriod"/>
            </a:pPr>
            <a:r>
              <a:rPr lang="en-GB"/>
              <a:t>Navigate to ‘Billing and Cost Management’ from your name and account number in the top right</a:t>
            </a:r>
          </a:p>
          <a:p>
            <a:pPr marL="342900" indent="-342900">
              <a:buFont typeface="+mj-lt"/>
              <a:buAutoNum type="arabicPeriod"/>
            </a:pPr>
            <a:endParaRPr lang="en-GB"/>
          </a:p>
          <a:p>
            <a:pPr marL="342900" indent="-342900">
              <a:buFont typeface="+mj-lt"/>
              <a:buAutoNum type="arabicPeriod"/>
            </a:pPr>
            <a:endParaRPr lang="en-GB"/>
          </a:p>
          <a:p>
            <a:pPr marL="342900" indent="-342900">
              <a:buFont typeface="+mj-lt"/>
              <a:buAutoNum type="arabicPeriod"/>
            </a:pPr>
            <a:endParaRPr lang="en-GB"/>
          </a:p>
          <a:p>
            <a:pPr marL="342900" indent="-342900">
              <a:buFont typeface="+mj-lt"/>
              <a:buAutoNum type="arabicPeriod"/>
            </a:pPr>
            <a:endParaRPr lang="en-GB"/>
          </a:p>
          <a:p>
            <a:pPr marL="342900" indent="-342900">
              <a:buFont typeface="+mj-lt"/>
              <a:buAutoNum type="arabicPeriod"/>
            </a:pPr>
            <a:endParaRPr lang="en-GB"/>
          </a:p>
          <a:p>
            <a:pPr marL="342900" indent="-342900">
              <a:buFont typeface="+mj-lt"/>
              <a:buAutoNum type="arabicPeriod"/>
            </a:pPr>
            <a:endParaRPr lang="en-GB"/>
          </a:p>
          <a:p>
            <a:pPr marL="342900" indent="-342900">
              <a:buFont typeface="+mj-lt"/>
              <a:buAutoNum type="arabicPeriod"/>
            </a:pPr>
            <a:r>
              <a:rPr lang="en-GB"/>
              <a:t>On the left hand side navigate select ‘Budget’s and the press the ‘Create a Budget’ button</a:t>
            </a:r>
          </a:p>
        </p:txBody>
      </p:sp>
      <p:sp>
        <p:nvSpPr>
          <p:cNvPr id="7" name="Text Placeholder 6">
            <a:extLst>
              <a:ext uri="{FF2B5EF4-FFF2-40B4-BE49-F238E27FC236}">
                <a16:creationId xmlns:a16="http://schemas.microsoft.com/office/drawing/2014/main" id="{798F1187-E93A-2BD7-2A44-26B9C19D5388}"/>
              </a:ext>
            </a:extLst>
          </p:cNvPr>
          <p:cNvSpPr>
            <a:spLocks noGrp="1"/>
          </p:cNvSpPr>
          <p:nvPr>
            <p:ph type="body" sz="quarter" idx="13"/>
          </p:nvPr>
        </p:nvSpPr>
        <p:spPr>
          <a:xfrm>
            <a:off x="6096000" y="1316037"/>
            <a:ext cx="5704800" cy="4637087"/>
          </a:xfrm>
        </p:spPr>
        <p:txBody>
          <a:bodyPr>
            <a:normAutofit/>
          </a:bodyPr>
          <a:lstStyle/>
          <a:p>
            <a:pPr marL="342900" indent="-342900">
              <a:buFont typeface="+mj-lt"/>
              <a:buAutoNum type="arabicPeriod" startAt="3"/>
            </a:pPr>
            <a:r>
              <a:rPr lang="en-GB"/>
              <a:t>Select ‘Use a Template’ and ‘Monthly Cost Budget’.  Give your budget a name, enter an amount and your email address to receive notifications and press ‘Create Budget’.  Note – notifications for ‘Forecast Spend’ are quite crude and based on monthly spend to date extrapolated.  If you receive one of these it’s best to review your actual spend and just consider your usage</a:t>
            </a:r>
          </a:p>
          <a:p>
            <a:pPr marL="342900" indent="-342900">
              <a:buFont typeface="+mj-lt"/>
              <a:buAutoNum type="arabicPeriod" startAt="3"/>
            </a:pPr>
            <a:r>
              <a:rPr lang="en-GB"/>
              <a:t>You can monitor your spend (roughly 24 hours in arrears) in Billing and Cost Management</a:t>
            </a:r>
          </a:p>
        </p:txBody>
      </p:sp>
      <p:pic>
        <p:nvPicPr>
          <p:cNvPr id="8" name="Picture 7">
            <a:extLst>
              <a:ext uri="{FF2B5EF4-FFF2-40B4-BE49-F238E27FC236}">
                <a16:creationId xmlns:a16="http://schemas.microsoft.com/office/drawing/2014/main" id="{A24849C0-9030-0C01-99E6-4176DED85ACA}"/>
              </a:ext>
            </a:extLst>
          </p:cNvPr>
          <p:cNvPicPr>
            <a:picLocks noChangeAspect="1"/>
          </p:cNvPicPr>
          <p:nvPr/>
        </p:nvPicPr>
        <p:blipFill>
          <a:blip r:embed="rId2"/>
          <a:stretch>
            <a:fillRect/>
          </a:stretch>
        </p:blipFill>
        <p:spPr>
          <a:xfrm>
            <a:off x="750837" y="1931296"/>
            <a:ext cx="1249300" cy="1936955"/>
          </a:xfrm>
          <a:prstGeom prst="rect">
            <a:avLst/>
          </a:prstGeom>
        </p:spPr>
      </p:pic>
      <p:pic>
        <p:nvPicPr>
          <p:cNvPr id="11" name="Picture 10">
            <a:extLst>
              <a:ext uri="{FF2B5EF4-FFF2-40B4-BE49-F238E27FC236}">
                <a16:creationId xmlns:a16="http://schemas.microsoft.com/office/drawing/2014/main" id="{A40BA6B6-9E17-EBDA-5098-A8AE4F569D40}"/>
              </a:ext>
            </a:extLst>
          </p:cNvPr>
          <p:cNvPicPr>
            <a:picLocks noChangeAspect="1"/>
          </p:cNvPicPr>
          <p:nvPr/>
        </p:nvPicPr>
        <p:blipFill>
          <a:blip r:embed="rId3"/>
          <a:stretch>
            <a:fillRect/>
          </a:stretch>
        </p:blipFill>
        <p:spPr>
          <a:xfrm>
            <a:off x="750837" y="4375355"/>
            <a:ext cx="4408356" cy="1920728"/>
          </a:xfrm>
          <a:prstGeom prst="rect">
            <a:avLst/>
          </a:prstGeom>
        </p:spPr>
      </p:pic>
      <p:pic>
        <p:nvPicPr>
          <p:cNvPr id="13" name="Picture 12">
            <a:extLst>
              <a:ext uri="{FF2B5EF4-FFF2-40B4-BE49-F238E27FC236}">
                <a16:creationId xmlns:a16="http://schemas.microsoft.com/office/drawing/2014/main" id="{2CCFED2B-0627-2E6C-AAA9-D6AE504595F6}"/>
              </a:ext>
            </a:extLst>
          </p:cNvPr>
          <p:cNvPicPr>
            <a:picLocks noChangeAspect="1"/>
          </p:cNvPicPr>
          <p:nvPr/>
        </p:nvPicPr>
        <p:blipFill>
          <a:blip r:embed="rId4"/>
          <a:stretch>
            <a:fillRect/>
          </a:stretch>
        </p:blipFill>
        <p:spPr>
          <a:xfrm>
            <a:off x="6550412" y="3868251"/>
            <a:ext cx="3834412" cy="2684451"/>
          </a:xfrm>
          <a:prstGeom prst="rect">
            <a:avLst/>
          </a:prstGeom>
        </p:spPr>
      </p:pic>
    </p:spTree>
    <p:extLst>
      <p:ext uri="{BB962C8B-B14F-4D97-AF65-F5344CB8AC3E}">
        <p14:creationId xmlns:p14="http://schemas.microsoft.com/office/powerpoint/2010/main" val="2076215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C668C-B65F-CB3E-9DF4-CC4E4BDB89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426AC3-CC80-6358-C934-CA5A3F773549}"/>
              </a:ext>
            </a:extLst>
          </p:cNvPr>
          <p:cNvSpPr>
            <a:spLocks noGrp="1"/>
          </p:cNvSpPr>
          <p:nvPr>
            <p:ph type="title"/>
          </p:nvPr>
        </p:nvSpPr>
        <p:spPr>
          <a:xfrm>
            <a:off x="316799" y="471915"/>
            <a:ext cx="11484000" cy="677108"/>
          </a:xfrm>
        </p:spPr>
        <p:txBody>
          <a:bodyPr/>
          <a:lstStyle/>
          <a:p>
            <a:r>
              <a:rPr lang="en-GB"/>
              <a:t>Setup DeepRacer Profile</a:t>
            </a:r>
            <a:br>
              <a:rPr lang="en-GB"/>
            </a:br>
            <a:endParaRPr lang="nl-NL"/>
          </a:p>
        </p:txBody>
      </p:sp>
      <p:sp>
        <p:nvSpPr>
          <p:cNvPr id="3" name="Content Placeholder 7">
            <a:extLst>
              <a:ext uri="{FF2B5EF4-FFF2-40B4-BE49-F238E27FC236}">
                <a16:creationId xmlns:a16="http://schemas.microsoft.com/office/drawing/2014/main" id="{63A97639-FFB6-8FAF-C5B2-112ABB2E6ECE}"/>
              </a:ext>
            </a:extLst>
          </p:cNvPr>
          <p:cNvSpPr txBox="1">
            <a:spLocks/>
          </p:cNvSpPr>
          <p:nvPr/>
        </p:nvSpPr>
        <p:spPr>
          <a:xfrm>
            <a:off x="1075345" y="1219114"/>
            <a:ext cx="4206240" cy="3584426"/>
          </a:xfrm>
          <a:prstGeom prst="rect">
            <a:avLst/>
          </a:prstGeom>
        </p:spPr>
        <p:txBody>
          <a:bodyPr lIns="91440" tIns="45720" rIns="91440" bIns="45720" anchor="t"/>
          <a:lstStyle>
            <a:lvl1pPr marL="216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1pPr>
            <a:lvl2pPr marL="432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2pPr>
            <a:lvl3pPr marL="648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3pPr>
            <a:lvl4pPr marL="864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GB">
                <a:solidFill>
                  <a:srgbClr val="00005C"/>
                </a:solidFill>
                <a:latin typeface="+mn-lt"/>
              </a:rPr>
              <a:t>In the search bar at the top of the console type </a:t>
            </a:r>
            <a:r>
              <a:rPr lang="en-GB" err="1">
                <a:solidFill>
                  <a:srgbClr val="00005C"/>
                </a:solidFill>
                <a:latin typeface="+mn-lt"/>
              </a:rPr>
              <a:t>deepracer</a:t>
            </a:r>
            <a:r>
              <a:rPr lang="en-GB">
                <a:solidFill>
                  <a:srgbClr val="00005C"/>
                </a:solidFill>
                <a:latin typeface="+mn-lt"/>
              </a:rPr>
              <a:t> and select the AWS DeepRacer service</a:t>
            </a:r>
          </a:p>
          <a:p>
            <a:pPr marL="342900" indent="-342900">
              <a:buAutoNum type="arabicPeriod"/>
            </a:pPr>
            <a:endParaRPr lang="en-GB">
              <a:solidFill>
                <a:srgbClr val="00005C"/>
              </a:solidFill>
              <a:latin typeface="+mn-lt"/>
              <a:cs typeface="Arial"/>
            </a:endParaRPr>
          </a:p>
          <a:p>
            <a:pPr marL="342900" indent="-342900">
              <a:buAutoNum type="arabicPeriod"/>
            </a:pPr>
            <a:endParaRPr lang="en-GB">
              <a:solidFill>
                <a:srgbClr val="00005C"/>
              </a:solidFill>
              <a:latin typeface="+mn-lt"/>
              <a:cs typeface="Arial"/>
            </a:endParaRPr>
          </a:p>
          <a:p>
            <a:pPr marL="342900" indent="-342900">
              <a:buAutoNum type="arabicPeriod"/>
            </a:pPr>
            <a:endParaRPr lang="en-GB">
              <a:solidFill>
                <a:srgbClr val="00005C"/>
              </a:solidFill>
              <a:latin typeface="+mn-lt"/>
              <a:cs typeface="Arial"/>
            </a:endParaRPr>
          </a:p>
          <a:p>
            <a:pPr marL="342900" indent="-342900">
              <a:buAutoNum type="arabicPeriod"/>
            </a:pPr>
            <a:r>
              <a:rPr lang="en-GB">
                <a:solidFill>
                  <a:srgbClr val="00005C"/>
                </a:solidFill>
                <a:latin typeface="+mn-lt"/>
                <a:cs typeface="Arial"/>
              </a:rPr>
              <a:t>Select United States (N. Virginia)</a:t>
            </a:r>
          </a:p>
          <a:p>
            <a:pPr marL="342900" indent="-342900">
              <a:buFont typeface="+mj-lt"/>
              <a:buAutoNum type="arabicPeriod"/>
            </a:pPr>
            <a:endParaRPr lang="en-GB">
              <a:solidFill>
                <a:srgbClr val="00005C"/>
              </a:solidFill>
              <a:latin typeface="+mn-lt"/>
            </a:endParaRPr>
          </a:p>
          <a:p>
            <a:pPr marL="342900" indent="-342900">
              <a:buFont typeface="+mj-lt"/>
              <a:buAutoNum type="arabicPeriod"/>
            </a:pPr>
            <a:endParaRPr lang="en-GB">
              <a:solidFill>
                <a:srgbClr val="00005C"/>
              </a:solidFill>
              <a:latin typeface="+mn-lt"/>
            </a:endParaRPr>
          </a:p>
          <a:p>
            <a:pPr marL="342900" indent="-342900">
              <a:buFont typeface="+mj-lt"/>
              <a:buAutoNum type="arabicPeriod"/>
            </a:pPr>
            <a:endParaRPr lang="en-GB">
              <a:solidFill>
                <a:srgbClr val="00005C"/>
              </a:solidFill>
              <a:latin typeface="+mn-lt"/>
            </a:endParaRPr>
          </a:p>
          <a:p>
            <a:pPr marL="342900" indent="-342900">
              <a:buFont typeface="+mj-lt"/>
              <a:buAutoNum type="arabicPeriod"/>
            </a:pPr>
            <a:endParaRPr lang="en-GB">
              <a:solidFill>
                <a:srgbClr val="00005C"/>
              </a:solidFill>
              <a:latin typeface="+mn-lt"/>
            </a:endParaRPr>
          </a:p>
          <a:p>
            <a:pPr marL="342900" indent="-342900">
              <a:buFont typeface="+mj-lt"/>
              <a:buAutoNum type="arabicPeriod"/>
            </a:pPr>
            <a:r>
              <a:rPr lang="en-GB">
                <a:solidFill>
                  <a:srgbClr val="00005C"/>
                </a:solidFill>
                <a:latin typeface="+mn-lt"/>
              </a:rPr>
              <a:t>If everything is successful you should be presented with the following screen</a:t>
            </a:r>
          </a:p>
          <a:p>
            <a:pPr marL="342900" indent="-342900">
              <a:buFont typeface="+mj-lt"/>
              <a:buAutoNum type="arabicPeriod"/>
            </a:pPr>
            <a:endParaRPr lang="en-GB">
              <a:solidFill>
                <a:srgbClr val="00005C"/>
              </a:solidFill>
              <a:latin typeface="+mn-lt"/>
            </a:endParaRPr>
          </a:p>
        </p:txBody>
      </p:sp>
      <p:sp>
        <p:nvSpPr>
          <p:cNvPr id="4" name="Content Placeholder 11">
            <a:extLst>
              <a:ext uri="{FF2B5EF4-FFF2-40B4-BE49-F238E27FC236}">
                <a16:creationId xmlns:a16="http://schemas.microsoft.com/office/drawing/2014/main" id="{92B8FC08-048B-95E6-BE5D-B786B025CBC7}"/>
              </a:ext>
            </a:extLst>
          </p:cNvPr>
          <p:cNvSpPr txBox="1">
            <a:spLocks/>
          </p:cNvSpPr>
          <p:nvPr/>
        </p:nvSpPr>
        <p:spPr>
          <a:xfrm>
            <a:off x="5956362" y="1391790"/>
            <a:ext cx="4206240" cy="3584426"/>
          </a:xfrm>
          <a:prstGeom prst="rect">
            <a:avLst/>
          </a:prstGeom>
        </p:spPr>
        <p:txBody>
          <a:bodyPr vert="horz" lIns="91440" tIns="45720" rIns="91440" bIns="45720" rtlCol="0">
            <a:noAutofit/>
          </a:bodyPr>
          <a:lstStyle>
            <a:lvl1pPr marL="216000" indent="-216000" algn="l" defTabSz="914400" rtl="0" eaLnBrk="1" latinLnBrk="0" hangingPunct="1">
              <a:lnSpc>
                <a:spcPct val="100000"/>
              </a:lnSpc>
              <a:spcBef>
                <a:spcPts val="0"/>
              </a:spcBef>
              <a:spcAft>
                <a:spcPts val="400"/>
              </a:spcAft>
              <a:buFont typeface="Arial" panose="020B0604020202020204" pitchFamily="34" charset="0"/>
              <a:buChar char="•"/>
              <a:defRPr lang="nl-NL" sz="1600" kern="1200" dirty="0">
                <a:solidFill>
                  <a:srgbClr val="000000"/>
                </a:solidFill>
                <a:latin typeface="Montserrat" panose="00000500000000000000" pitchFamily="2" charset="0"/>
                <a:ea typeface="+mn-ea"/>
                <a:cs typeface="+mn-cs"/>
              </a:defRPr>
            </a:lvl1pPr>
            <a:lvl2pPr marL="432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2pPr>
            <a:lvl3pPr marL="648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3pPr>
            <a:lvl4pPr marL="864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4"/>
            </a:pPr>
            <a:r>
              <a:rPr lang="en-GB">
                <a:solidFill>
                  <a:srgbClr val="00005C"/>
                </a:solidFill>
                <a:latin typeface="+mn-lt"/>
              </a:rPr>
              <a:t>Select the 3 lines in the top left and choose ‘Your racer profile’</a:t>
            </a:r>
          </a:p>
          <a:p>
            <a:pPr marL="342900" indent="-342900">
              <a:buFont typeface="+mj-lt"/>
              <a:buAutoNum type="arabicPeriod" startAt="4"/>
            </a:pPr>
            <a:endParaRPr lang="en-GB">
              <a:solidFill>
                <a:srgbClr val="00005C"/>
              </a:solidFill>
              <a:latin typeface="+mn-lt"/>
            </a:endParaRPr>
          </a:p>
          <a:p>
            <a:pPr marL="342900" indent="-342900">
              <a:buFont typeface="+mj-lt"/>
              <a:buAutoNum type="arabicPeriod" startAt="4"/>
            </a:pPr>
            <a:endParaRPr lang="en-GB">
              <a:solidFill>
                <a:srgbClr val="00005C"/>
              </a:solidFill>
              <a:latin typeface="+mn-lt"/>
            </a:endParaRPr>
          </a:p>
          <a:p>
            <a:pPr marL="342900" indent="-342900">
              <a:buFont typeface="+mj-lt"/>
              <a:buAutoNum type="arabicPeriod" startAt="4"/>
            </a:pPr>
            <a:endParaRPr lang="en-GB">
              <a:solidFill>
                <a:srgbClr val="00005C"/>
              </a:solidFill>
              <a:latin typeface="+mn-lt"/>
            </a:endParaRPr>
          </a:p>
          <a:p>
            <a:pPr marL="342900" indent="-342900">
              <a:buFont typeface="+mj-lt"/>
              <a:buAutoNum type="arabicPeriod" startAt="4"/>
            </a:pPr>
            <a:endParaRPr lang="en-GB">
              <a:solidFill>
                <a:srgbClr val="00005C"/>
              </a:solidFill>
              <a:latin typeface="+mn-lt"/>
            </a:endParaRPr>
          </a:p>
          <a:p>
            <a:pPr marL="342900" indent="-342900">
              <a:buFont typeface="+mj-lt"/>
              <a:buAutoNum type="arabicPeriod" startAt="4"/>
            </a:pPr>
            <a:endParaRPr lang="en-GB">
              <a:solidFill>
                <a:srgbClr val="00005C"/>
              </a:solidFill>
              <a:latin typeface="+mn-lt"/>
            </a:endParaRPr>
          </a:p>
          <a:p>
            <a:pPr marL="342900" indent="-342900">
              <a:buFont typeface="+mj-lt"/>
              <a:buAutoNum type="arabicPeriod" startAt="4"/>
            </a:pPr>
            <a:endParaRPr lang="en-GB">
              <a:solidFill>
                <a:srgbClr val="00005C"/>
              </a:solidFill>
              <a:latin typeface="+mn-lt"/>
            </a:endParaRPr>
          </a:p>
          <a:p>
            <a:pPr marL="342900" indent="-342900">
              <a:buFont typeface="+mj-lt"/>
              <a:buAutoNum type="arabicPeriod" startAt="5"/>
            </a:pPr>
            <a:r>
              <a:rPr lang="en-GB">
                <a:solidFill>
                  <a:srgbClr val="00005C"/>
                </a:solidFill>
                <a:latin typeface="+mn-lt"/>
              </a:rPr>
              <a:t>Edit your profile and enter your details (Feel free to use a fun name but we need to be able to identify you if you make the finals – note you’ll need a unique name and not something you may have used previously)</a:t>
            </a:r>
          </a:p>
          <a:p>
            <a:pPr marL="342900" indent="-342900">
              <a:buFont typeface="+mj-lt"/>
              <a:buAutoNum type="arabicPeriod" startAt="5"/>
            </a:pPr>
            <a:r>
              <a:rPr lang="en-GB">
                <a:solidFill>
                  <a:srgbClr val="00005C"/>
                </a:solidFill>
                <a:latin typeface="+mn-lt"/>
              </a:rPr>
              <a:t>Modify your avatar if you’d like and add any other requested information</a:t>
            </a:r>
          </a:p>
          <a:p>
            <a:pPr marL="342900" indent="-342900">
              <a:buFont typeface="+mj-lt"/>
              <a:buAutoNum type="arabicPeriod" startAt="4"/>
            </a:pPr>
            <a:endParaRPr lang="en-GB">
              <a:solidFill>
                <a:srgbClr val="00005C"/>
              </a:solidFill>
              <a:latin typeface="+mn-lt"/>
            </a:endParaRPr>
          </a:p>
          <a:p>
            <a:pPr marL="342900" indent="-342900">
              <a:buFont typeface="+mj-lt"/>
              <a:buAutoNum type="arabicPeriod" startAt="4"/>
            </a:pPr>
            <a:endParaRPr lang="en-GB">
              <a:solidFill>
                <a:srgbClr val="00005C"/>
              </a:solidFill>
              <a:latin typeface="+mn-lt"/>
            </a:endParaRPr>
          </a:p>
          <a:p>
            <a:pPr marL="342900" indent="-342900">
              <a:buFont typeface="+mj-lt"/>
              <a:buAutoNum type="arabicPeriod" startAt="4"/>
            </a:pPr>
            <a:endParaRPr lang="en-GB">
              <a:solidFill>
                <a:srgbClr val="00005C"/>
              </a:solidFill>
              <a:latin typeface="+mn-lt"/>
            </a:endParaRPr>
          </a:p>
          <a:p>
            <a:pPr marL="342900" indent="-342900">
              <a:buFont typeface="+mj-lt"/>
              <a:buAutoNum type="arabicPeriod" startAt="4"/>
            </a:pPr>
            <a:endParaRPr lang="en-GB">
              <a:solidFill>
                <a:srgbClr val="00005C"/>
              </a:solidFill>
              <a:latin typeface="+mn-lt"/>
            </a:endParaRPr>
          </a:p>
          <a:p>
            <a:pPr marL="342900" indent="-342900">
              <a:buFont typeface="+mj-lt"/>
              <a:buAutoNum type="arabicPeriod" startAt="4"/>
            </a:pPr>
            <a:endParaRPr lang="en-GB">
              <a:solidFill>
                <a:srgbClr val="00005C"/>
              </a:solidFill>
              <a:latin typeface="+mn-lt"/>
            </a:endParaRPr>
          </a:p>
        </p:txBody>
      </p:sp>
      <p:pic>
        <p:nvPicPr>
          <p:cNvPr id="7" name="Picture 6">
            <a:extLst>
              <a:ext uri="{FF2B5EF4-FFF2-40B4-BE49-F238E27FC236}">
                <a16:creationId xmlns:a16="http://schemas.microsoft.com/office/drawing/2014/main" id="{DC05E39E-EF4F-8430-333D-B09A51F1C391}"/>
              </a:ext>
            </a:extLst>
          </p:cNvPr>
          <p:cNvPicPr>
            <a:picLocks noChangeAspect="1"/>
          </p:cNvPicPr>
          <p:nvPr/>
        </p:nvPicPr>
        <p:blipFill>
          <a:blip r:embed="rId2"/>
          <a:stretch>
            <a:fillRect/>
          </a:stretch>
        </p:blipFill>
        <p:spPr>
          <a:xfrm>
            <a:off x="6096000" y="1983640"/>
            <a:ext cx="3596527" cy="1714954"/>
          </a:xfrm>
          <a:prstGeom prst="rect">
            <a:avLst/>
          </a:prstGeom>
        </p:spPr>
      </p:pic>
      <p:pic>
        <p:nvPicPr>
          <p:cNvPr id="9" name="Picture 8">
            <a:extLst>
              <a:ext uri="{FF2B5EF4-FFF2-40B4-BE49-F238E27FC236}">
                <a16:creationId xmlns:a16="http://schemas.microsoft.com/office/drawing/2014/main" id="{8DCE4407-5AEC-84CF-6376-B219832AFC0C}"/>
              </a:ext>
            </a:extLst>
          </p:cNvPr>
          <p:cNvPicPr>
            <a:picLocks noChangeAspect="1"/>
          </p:cNvPicPr>
          <p:nvPr/>
        </p:nvPicPr>
        <p:blipFill>
          <a:blip r:embed="rId3"/>
          <a:stretch>
            <a:fillRect/>
          </a:stretch>
        </p:blipFill>
        <p:spPr>
          <a:xfrm>
            <a:off x="10158670" y="3212125"/>
            <a:ext cx="1915970" cy="2967210"/>
          </a:xfrm>
          <a:prstGeom prst="rect">
            <a:avLst/>
          </a:prstGeom>
        </p:spPr>
      </p:pic>
      <p:pic>
        <p:nvPicPr>
          <p:cNvPr id="11" name="Picture 10">
            <a:extLst>
              <a:ext uri="{FF2B5EF4-FFF2-40B4-BE49-F238E27FC236}">
                <a16:creationId xmlns:a16="http://schemas.microsoft.com/office/drawing/2014/main" id="{21C824B1-53DA-60C8-1B3A-0F325B802B18}"/>
              </a:ext>
            </a:extLst>
          </p:cNvPr>
          <p:cNvPicPr>
            <a:picLocks noChangeAspect="1"/>
          </p:cNvPicPr>
          <p:nvPr/>
        </p:nvPicPr>
        <p:blipFill>
          <a:blip r:embed="rId4"/>
          <a:stretch>
            <a:fillRect/>
          </a:stretch>
        </p:blipFill>
        <p:spPr>
          <a:xfrm>
            <a:off x="1027518" y="1983640"/>
            <a:ext cx="4198993" cy="932400"/>
          </a:xfrm>
          <a:prstGeom prst="rect">
            <a:avLst/>
          </a:prstGeom>
        </p:spPr>
      </p:pic>
      <p:pic>
        <p:nvPicPr>
          <p:cNvPr id="13" name="Picture 12">
            <a:extLst>
              <a:ext uri="{FF2B5EF4-FFF2-40B4-BE49-F238E27FC236}">
                <a16:creationId xmlns:a16="http://schemas.microsoft.com/office/drawing/2014/main" id="{F6A41C8F-33C1-ACE6-1609-50F67E4AC282}"/>
              </a:ext>
            </a:extLst>
          </p:cNvPr>
          <p:cNvPicPr>
            <a:picLocks noChangeAspect="1"/>
          </p:cNvPicPr>
          <p:nvPr/>
        </p:nvPicPr>
        <p:blipFill>
          <a:blip r:embed="rId5"/>
          <a:stretch>
            <a:fillRect/>
          </a:stretch>
        </p:blipFill>
        <p:spPr>
          <a:xfrm>
            <a:off x="929546" y="5131313"/>
            <a:ext cx="3986934" cy="1260238"/>
          </a:xfrm>
          <a:prstGeom prst="rect">
            <a:avLst/>
          </a:prstGeom>
        </p:spPr>
      </p:pic>
      <p:pic>
        <p:nvPicPr>
          <p:cNvPr id="8" name="Picture 7">
            <a:extLst>
              <a:ext uri="{FF2B5EF4-FFF2-40B4-BE49-F238E27FC236}">
                <a16:creationId xmlns:a16="http://schemas.microsoft.com/office/drawing/2014/main" id="{00D2F4A4-5B0D-1211-99D9-35099A32BE23}"/>
              </a:ext>
            </a:extLst>
          </p:cNvPr>
          <p:cNvPicPr>
            <a:picLocks noChangeAspect="1"/>
          </p:cNvPicPr>
          <p:nvPr/>
        </p:nvPicPr>
        <p:blipFill>
          <a:blip r:embed="rId6"/>
          <a:stretch>
            <a:fillRect/>
          </a:stretch>
        </p:blipFill>
        <p:spPr>
          <a:xfrm>
            <a:off x="1034548" y="3184003"/>
            <a:ext cx="4191963" cy="1140461"/>
          </a:xfrm>
          <a:prstGeom prst="rect">
            <a:avLst/>
          </a:prstGeom>
        </p:spPr>
      </p:pic>
    </p:spTree>
    <p:extLst>
      <p:ext uri="{BB962C8B-B14F-4D97-AF65-F5344CB8AC3E}">
        <p14:creationId xmlns:p14="http://schemas.microsoft.com/office/powerpoint/2010/main" val="2514909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36BFF-53F4-9D3E-DF1F-0345CE310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8A122B-D7F7-733D-1BE2-10A7E553DD24}"/>
              </a:ext>
            </a:extLst>
          </p:cNvPr>
          <p:cNvSpPr>
            <a:spLocks noGrp="1"/>
          </p:cNvSpPr>
          <p:nvPr>
            <p:ph type="title"/>
          </p:nvPr>
        </p:nvSpPr>
        <p:spPr/>
        <p:txBody>
          <a:bodyPr/>
          <a:lstStyle/>
          <a:p>
            <a:r>
              <a:rPr lang="en-GB"/>
              <a:t>Entering Your Regional Race</a:t>
            </a:r>
          </a:p>
        </p:txBody>
      </p:sp>
      <p:sp>
        <p:nvSpPr>
          <p:cNvPr id="3" name="Text Placeholder 2">
            <a:extLst>
              <a:ext uri="{FF2B5EF4-FFF2-40B4-BE49-F238E27FC236}">
                <a16:creationId xmlns:a16="http://schemas.microsoft.com/office/drawing/2014/main" id="{3FC1AF8C-8BBB-B409-D996-FC296E2B2324}"/>
              </a:ext>
            </a:extLst>
          </p:cNvPr>
          <p:cNvSpPr>
            <a:spLocks noGrp="1"/>
          </p:cNvSpPr>
          <p:nvPr>
            <p:ph type="body" sz="quarter" idx="10"/>
          </p:nvPr>
        </p:nvSpPr>
        <p:spPr/>
        <p:txBody>
          <a:bodyPr/>
          <a:lstStyle/>
          <a:p>
            <a:r>
              <a:rPr lang="en-GB"/>
              <a:t>Join and submit entries to your regional race</a:t>
            </a:r>
          </a:p>
        </p:txBody>
      </p:sp>
      <p:sp>
        <p:nvSpPr>
          <p:cNvPr id="4" name="Text Placeholder 3">
            <a:extLst>
              <a:ext uri="{FF2B5EF4-FFF2-40B4-BE49-F238E27FC236}">
                <a16:creationId xmlns:a16="http://schemas.microsoft.com/office/drawing/2014/main" id="{26A44D13-1C89-0D1E-428A-17A642DFBDE4}"/>
              </a:ext>
            </a:extLst>
          </p:cNvPr>
          <p:cNvSpPr>
            <a:spLocks noGrp="1"/>
          </p:cNvSpPr>
          <p:nvPr>
            <p:ph type="body" sz="quarter" idx="11"/>
          </p:nvPr>
        </p:nvSpPr>
        <p:spPr/>
        <p:txBody>
          <a:bodyPr/>
          <a:lstStyle/>
          <a:p>
            <a:r>
              <a:rPr lang="en-GB"/>
              <a:t>Join only </a:t>
            </a:r>
            <a:r>
              <a:rPr lang="en-GB" b="1"/>
              <a:t>one</a:t>
            </a:r>
            <a:r>
              <a:rPr lang="en-GB"/>
              <a:t> of these races, depending on which city you registered as your closest</a:t>
            </a:r>
          </a:p>
          <a:p>
            <a:pPr lvl="1"/>
            <a:r>
              <a:rPr lang="en-GB"/>
              <a:t>London - </a:t>
            </a:r>
            <a:r>
              <a:rPr lang="en-GB">
                <a:hlinkClick r:id="rId2"/>
              </a:rPr>
              <a:t>https://us-east-1.console.aws.amazon.com/deepracer/home#raceToken/1nQyIukfSSCfpJFKtOp9Sg</a:t>
            </a:r>
            <a:endParaRPr lang="en-GB"/>
          </a:p>
          <a:p>
            <a:pPr lvl="1"/>
            <a:r>
              <a:rPr lang="en-GB"/>
              <a:t>Paris – </a:t>
            </a:r>
            <a:r>
              <a:rPr lang="en-GB">
                <a:hlinkClick r:id="rId3"/>
              </a:rPr>
              <a:t>https://us-east-1.console.aws.amazon.com/deepracer/home#raceToken/_W93EWcKSPKhzpq38hOGPA</a:t>
            </a:r>
            <a:r>
              <a:rPr lang="en-GB"/>
              <a:t> </a:t>
            </a:r>
          </a:p>
          <a:p>
            <a:pPr lvl="1"/>
            <a:r>
              <a:rPr lang="en-GB"/>
              <a:t>Bydgoszcz – </a:t>
            </a:r>
            <a:r>
              <a:rPr lang="en-GB">
                <a:hlinkClick r:id="rId4"/>
              </a:rPr>
              <a:t>https://us-east-1.console.aws.amazon.com/deepracer/home#raceToken/O3_6J1PeRl2OU6ZR_sCV5Q</a:t>
            </a:r>
            <a:r>
              <a:rPr lang="en-GB"/>
              <a:t> </a:t>
            </a:r>
          </a:p>
          <a:p>
            <a:pPr lvl="1"/>
            <a:r>
              <a:rPr lang="en-GB"/>
              <a:t>Pune - </a:t>
            </a:r>
            <a:r>
              <a:rPr lang="en-GB">
                <a:hlinkClick r:id="rId5"/>
              </a:rPr>
              <a:t>https://us-east-1.console.aws.amazon.com/deepracer/home#raceToken/u1YRP27fTOSyndnmapUxTw</a:t>
            </a:r>
            <a:r>
              <a:rPr lang="en-GB"/>
              <a:t> </a:t>
            </a:r>
          </a:p>
          <a:p>
            <a:r>
              <a:rPr lang="en-GB"/>
              <a:t>Important Notes: -</a:t>
            </a:r>
          </a:p>
          <a:p>
            <a:pPr lvl="1"/>
            <a:r>
              <a:rPr lang="en-GB"/>
              <a:t>You may submit as many entries to your race as you like</a:t>
            </a:r>
          </a:p>
          <a:p>
            <a:pPr lvl="1"/>
            <a:r>
              <a:rPr lang="en-GB"/>
              <a:t>We’re likely to only be able to take the top 30-35 racers forward to the physical racing in each city</a:t>
            </a:r>
          </a:p>
          <a:p>
            <a:pPr lvl="1"/>
            <a:r>
              <a:rPr lang="en-GB"/>
              <a:t>The races are </a:t>
            </a:r>
            <a:r>
              <a:rPr lang="en-GB" b="1"/>
              <a:t>average lap</a:t>
            </a:r>
            <a:r>
              <a:rPr lang="en-GB"/>
              <a:t> format – this rewards stability, rather than a ‘lucky’ single lap</a:t>
            </a:r>
          </a:p>
        </p:txBody>
      </p:sp>
    </p:spTree>
    <p:extLst>
      <p:ext uri="{BB962C8B-B14F-4D97-AF65-F5344CB8AC3E}">
        <p14:creationId xmlns:p14="http://schemas.microsoft.com/office/powerpoint/2010/main" val="2233452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EF73D-89E2-81E3-EC39-F363362643B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090ED8-6293-7C1E-EF22-5E47DA3438AF}"/>
              </a:ext>
            </a:extLst>
          </p:cNvPr>
          <p:cNvSpPr>
            <a:spLocks noGrp="1"/>
          </p:cNvSpPr>
          <p:nvPr>
            <p:ph type="title"/>
          </p:nvPr>
        </p:nvSpPr>
        <p:spPr/>
        <p:txBody>
          <a:bodyPr/>
          <a:lstStyle/>
          <a:p>
            <a:r>
              <a:rPr lang="en-GB"/>
              <a:t>DeepRacer on the Spot Solution Overview</a:t>
            </a:r>
          </a:p>
        </p:txBody>
      </p:sp>
      <p:sp>
        <p:nvSpPr>
          <p:cNvPr id="15" name="Text Placeholder 14">
            <a:extLst>
              <a:ext uri="{FF2B5EF4-FFF2-40B4-BE49-F238E27FC236}">
                <a16:creationId xmlns:a16="http://schemas.microsoft.com/office/drawing/2014/main" id="{F82C196C-F2A9-91F6-91B7-5D5740D0F7B1}"/>
              </a:ext>
            </a:extLst>
          </p:cNvPr>
          <p:cNvSpPr>
            <a:spLocks noGrp="1"/>
          </p:cNvSpPr>
          <p:nvPr>
            <p:ph type="body" sz="quarter" idx="11"/>
          </p:nvPr>
        </p:nvSpPr>
        <p:spPr>
          <a:xfrm>
            <a:off x="6095999" y="1316038"/>
            <a:ext cx="5704799" cy="4637087"/>
          </a:xfrm>
        </p:spPr>
        <p:txBody>
          <a:bodyPr/>
          <a:lstStyle/>
          <a:p>
            <a:r>
              <a:rPr lang="en-GB"/>
              <a:t>DeepRacer on the Spot (DOTS) provides an Infrastructure as Code solution to deploy DeepRacer into AWS EC2 instances (Spot or On-demand – note DOTS calls on-demand ‘standard’ instances)</a:t>
            </a:r>
          </a:p>
          <a:p>
            <a:r>
              <a:rPr lang="en-GB"/>
              <a:t>Training happens on multiple docker containers with an NGINX container providing a website for you to monitor your progress, as well as inflight log analysis</a:t>
            </a:r>
          </a:p>
          <a:p>
            <a:r>
              <a:rPr lang="en-GB"/>
              <a:t>Training logs are stored in S3 for later analysis</a:t>
            </a:r>
          </a:p>
          <a:p>
            <a:r>
              <a:rPr lang="en-GB"/>
              <a:t>Models are auto uploaded to the AWS DeepRacer console upon completion of your training</a:t>
            </a:r>
          </a:p>
          <a:p>
            <a:r>
              <a:rPr lang="en-GB"/>
              <a:t>On-demand instances won’t be interrupted</a:t>
            </a:r>
          </a:p>
          <a:p>
            <a:r>
              <a:rPr lang="en-GB"/>
              <a:t>Spot instances are 50-80% cheaper to run, but could be interrupted (DOTS will continue training from where it left off in the event of interruption, it’s  recommended to use spot to make your budget go further)</a:t>
            </a:r>
          </a:p>
        </p:txBody>
      </p:sp>
      <p:pic>
        <p:nvPicPr>
          <p:cNvPr id="1026" name="Picture 2">
            <a:extLst>
              <a:ext uri="{FF2B5EF4-FFF2-40B4-BE49-F238E27FC236}">
                <a16:creationId xmlns:a16="http://schemas.microsoft.com/office/drawing/2014/main" id="{8FC83003-6426-8138-D316-992704C1F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799" y="1387309"/>
            <a:ext cx="5309560" cy="4639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366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19C4D4-B08E-029B-0B0E-08F8FF6A7DB6}"/>
              </a:ext>
            </a:extLst>
          </p:cNvPr>
          <p:cNvSpPr>
            <a:spLocks noGrp="1"/>
          </p:cNvSpPr>
          <p:nvPr>
            <p:ph type="title"/>
          </p:nvPr>
        </p:nvSpPr>
        <p:spPr/>
        <p:txBody>
          <a:bodyPr/>
          <a:lstStyle/>
          <a:p>
            <a:r>
              <a:rPr lang="en-GB"/>
              <a:t>Check Instance Pricing</a:t>
            </a:r>
          </a:p>
        </p:txBody>
      </p:sp>
      <p:sp>
        <p:nvSpPr>
          <p:cNvPr id="8" name="Text Placeholder 7">
            <a:extLst>
              <a:ext uri="{FF2B5EF4-FFF2-40B4-BE49-F238E27FC236}">
                <a16:creationId xmlns:a16="http://schemas.microsoft.com/office/drawing/2014/main" id="{2846E32C-D34B-A0D7-0DD3-25A8F4DE0B54}"/>
              </a:ext>
            </a:extLst>
          </p:cNvPr>
          <p:cNvSpPr>
            <a:spLocks noGrp="1"/>
          </p:cNvSpPr>
          <p:nvPr>
            <p:ph type="body" sz="quarter" idx="11"/>
          </p:nvPr>
        </p:nvSpPr>
        <p:spPr/>
        <p:txBody>
          <a:bodyPr/>
          <a:lstStyle/>
          <a:p>
            <a:pPr marL="342900" indent="-342900">
              <a:buFont typeface="+mj-lt"/>
              <a:buAutoNum type="arabicPeriod"/>
            </a:pPr>
            <a:r>
              <a:rPr lang="en-GB"/>
              <a:t>Standard Instance Pricing per region can be found on the </a:t>
            </a:r>
            <a:r>
              <a:rPr lang="en-GB">
                <a:hlinkClick r:id="rId2"/>
              </a:rPr>
              <a:t>AWS website </a:t>
            </a:r>
            <a:r>
              <a:rPr lang="en-GB"/>
              <a:t>or </a:t>
            </a:r>
            <a:r>
              <a:rPr lang="en-GB">
                <a:hlinkClick r:id="rId3"/>
              </a:rPr>
              <a:t>pricing calculator</a:t>
            </a:r>
            <a:r>
              <a:rPr lang="en-GB"/>
              <a:t>, and daily updates are provided in the DOTS repo </a:t>
            </a:r>
            <a:r>
              <a:rPr lang="en-GB">
                <a:hlinkClick r:id="rId4"/>
              </a:rPr>
              <a:t>here</a:t>
            </a:r>
            <a:endParaRPr lang="en-GB"/>
          </a:p>
          <a:p>
            <a:pPr marL="342900" indent="-342900">
              <a:buFont typeface="+mj-lt"/>
              <a:buAutoNum type="arabicPeriod"/>
            </a:pPr>
            <a:r>
              <a:rPr lang="en-GB"/>
              <a:t>Also check on likelihood of interruption </a:t>
            </a:r>
            <a:r>
              <a:rPr lang="en-GB">
                <a:hlinkClick r:id="rId5"/>
              </a:rPr>
              <a:t>here</a:t>
            </a:r>
            <a:r>
              <a:rPr lang="en-GB"/>
              <a:t> so you choose a region with a good blend of price and low interruptions, daily interruption updates are also provided in the DOTS repo </a:t>
            </a:r>
            <a:r>
              <a:rPr lang="en-GB">
                <a:hlinkClick r:id="rId4"/>
              </a:rPr>
              <a:t>here</a:t>
            </a:r>
            <a:endParaRPr lang="en-GB"/>
          </a:p>
          <a:p>
            <a:pPr marL="342900" indent="-342900">
              <a:buFont typeface="+mj-lt"/>
              <a:buAutoNum type="arabicPeriod"/>
            </a:pPr>
            <a:endParaRPr lang="en-GB"/>
          </a:p>
        </p:txBody>
      </p:sp>
      <p:sp>
        <p:nvSpPr>
          <p:cNvPr id="9" name="Text Placeholder 8">
            <a:extLst>
              <a:ext uri="{FF2B5EF4-FFF2-40B4-BE49-F238E27FC236}">
                <a16:creationId xmlns:a16="http://schemas.microsoft.com/office/drawing/2014/main" id="{9EB86054-5EA0-5DAA-9C0B-980140B91C3E}"/>
              </a:ext>
            </a:extLst>
          </p:cNvPr>
          <p:cNvSpPr>
            <a:spLocks noGrp="1"/>
          </p:cNvSpPr>
          <p:nvPr>
            <p:ph type="body" sz="quarter" idx="13"/>
          </p:nvPr>
        </p:nvSpPr>
        <p:spPr/>
        <p:txBody>
          <a:bodyPr>
            <a:normAutofit/>
          </a:bodyPr>
          <a:lstStyle/>
          <a:p>
            <a:pPr marL="342900" indent="-342900">
              <a:buFont typeface="+mj-lt"/>
              <a:buAutoNum type="arabicPeriod" startAt="3"/>
            </a:pPr>
            <a:r>
              <a:rPr lang="en-GB" sz="1400"/>
              <a:t>Spot Instance Pricing is a ‘marketplace’ that can dynamically change so it’s worth keeping an eye on changing pricing over the course of the competition.</a:t>
            </a:r>
          </a:p>
          <a:p>
            <a:pPr marL="342900" indent="-342900">
              <a:buFont typeface="+mj-lt"/>
              <a:buAutoNum type="arabicPeriod" startAt="3"/>
            </a:pPr>
            <a:r>
              <a:rPr lang="en-GB" sz="1400"/>
              <a:t>You can only use one of the following regions – eu-north-1, ca-central-1, ap-northeast-3, ap-south-1, us-east-1, us-east-2, eu-central-1, eu-west-1, us-west-2, eu-west-3, sa-east-1, ap-southeast-3, eu-south-1</a:t>
            </a:r>
          </a:p>
          <a:p>
            <a:pPr marL="342900" indent="-342900">
              <a:buFont typeface="+mj-lt"/>
              <a:buAutoNum type="arabicPeriod" startAt="3"/>
            </a:pPr>
            <a:endParaRPr lang="en-GB" sz="1400"/>
          </a:p>
          <a:p>
            <a:endParaRPr lang="en-GB" sz="1400"/>
          </a:p>
        </p:txBody>
      </p:sp>
      <p:pic>
        <p:nvPicPr>
          <p:cNvPr id="11" name="Picture 10">
            <a:extLst>
              <a:ext uri="{FF2B5EF4-FFF2-40B4-BE49-F238E27FC236}">
                <a16:creationId xmlns:a16="http://schemas.microsoft.com/office/drawing/2014/main" id="{BC8B2438-C7CB-05B9-5C2E-274001B63827}"/>
              </a:ext>
            </a:extLst>
          </p:cNvPr>
          <p:cNvPicPr>
            <a:picLocks noChangeAspect="1"/>
          </p:cNvPicPr>
          <p:nvPr/>
        </p:nvPicPr>
        <p:blipFill>
          <a:blip r:embed="rId6"/>
          <a:stretch>
            <a:fillRect/>
          </a:stretch>
        </p:blipFill>
        <p:spPr>
          <a:xfrm>
            <a:off x="738756" y="3220727"/>
            <a:ext cx="3999213" cy="3029981"/>
          </a:xfrm>
          <a:prstGeom prst="rect">
            <a:avLst/>
          </a:prstGeom>
        </p:spPr>
      </p:pic>
      <p:sp>
        <p:nvSpPr>
          <p:cNvPr id="2" name="Text Placeholder 2">
            <a:extLst>
              <a:ext uri="{FF2B5EF4-FFF2-40B4-BE49-F238E27FC236}">
                <a16:creationId xmlns:a16="http://schemas.microsoft.com/office/drawing/2014/main" id="{0AD4C7DC-1214-A3E1-83B3-90F1F23B4C02}"/>
              </a:ext>
            </a:extLst>
          </p:cNvPr>
          <p:cNvSpPr>
            <a:spLocks noGrp="1"/>
          </p:cNvSpPr>
          <p:nvPr>
            <p:ph type="body" sz="quarter" idx="10"/>
          </p:nvPr>
        </p:nvSpPr>
        <p:spPr>
          <a:xfrm>
            <a:off x="316799" y="830931"/>
            <a:ext cx="11484000" cy="338554"/>
          </a:xfrm>
        </p:spPr>
        <p:txBody>
          <a:bodyPr/>
          <a:lstStyle/>
          <a:p>
            <a:r>
              <a:rPr lang="en-GB"/>
              <a:t>Prior to choosing a region it’s recommended to compare instance costs and historical spot pricing</a:t>
            </a:r>
          </a:p>
        </p:txBody>
      </p:sp>
      <p:pic>
        <p:nvPicPr>
          <p:cNvPr id="5" name="Picture 4">
            <a:extLst>
              <a:ext uri="{FF2B5EF4-FFF2-40B4-BE49-F238E27FC236}">
                <a16:creationId xmlns:a16="http://schemas.microsoft.com/office/drawing/2014/main" id="{DB543DE1-1879-CF65-B79D-D2AEF88AEB67}"/>
              </a:ext>
            </a:extLst>
          </p:cNvPr>
          <p:cNvPicPr>
            <a:picLocks noChangeAspect="1"/>
          </p:cNvPicPr>
          <p:nvPr/>
        </p:nvPicPr>
        <p:blipFill>
          <a:blip r:embed="rId7"/>
          <a:stretch>
            <a:fillRect/>
          </a:stretch>
        </p:blipFill>
        <p:spPr>
          <a:xfrm>
            <a:off x="6638654" y="3028516"/>
            <a:ext cx="4611338" cy="3222192"/>
          </a:xfrm>
          <a:prstGeom prst="rect">
            <a:avLst/>
          </a:prstGeom>
        </p:spPr>
      </p:pic>
    </p:spTree>
    <p:extLst>
      <p:ext uri="{BB962C8B-B14F-4D97-AF65-F5344CB8AC3E}">
        <p14:creationId xmlns:p14="http://schemas.microsoft.com/office/powerpoint/2010/main" val="1622894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AEDB7-87A9-871D-E9FA-1341B025C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984A78-7E0D-EA05-CC52-4F8EDC065964}"/>
              </a:ext>
            </a:extLst>
          </p:cNvPr>
          <p:cNvSpPr>
            <a:spLocks noGrp="1"/>
          </p:cNvSpPr>
          <p:nvPr>
            <p:ph type="title"/>
          </p:nvPr>
        </p:nvSpPr>
        <p:spPr>
          <a:xfrm>
            <a:off x="316799" y="471915"/>
            <a:ext cx="11484000" cy="677108"/>
          </a:xfrm>
        </p:spPr>
        <p:txBody>
          <a:bodyPr/>
          <a:lstStyle/>
          <a:p>
            <a:r>
              <a:rPr lang="en-GB"/>
              <a:t>Take part in the competition</a:t>
            </a:r>
            <a:br>
              <a:rPr lang="en-GB"/>
            </a:br>
            <a:endParaRPr lang="nl-NL"/>
          </a:p>
        </p:txBody>
      </p:sp>
      <p:sp>
        <p:nvSpPr>
          <p:cNvPr id="3" name="Content Placeholder 6">
            <a:extLst>
              <a:ext uri="{FF2B5EF4-FFF2-40B4-BE49-F238E27FC236}">
                <a16:creationId xmlns:a16="http://schemas.microsoft.com/office/drawing/2014/main" id="{3016ADC5-0186-9492-B073-E4EEA1113EF8}"/>
              </a:ext>
            </a:extLst>
          </p:cNvPr>
          <p:cNvSpPr txBox="1">
            <a:spLocks/>
          </p:cNvSpPr>
          <p:nvPr/>
        </p:nvSpPr>
        <p:spPr>
          <a:xfrm>
            <a:off x="408776" y="1477761"/>
            <a:ext cx="7379420" cy="4280145"/>
          </a:xfrm>
          <a:prstGeom prst="rect">
            <a:avLst/>
          </a:prstGeom>
        </p:spPr>
        <p:txBody>
          <a:bodyPr lIns="91440" tIns="45720" rIns="91440" bIns="45720" anchor="t"/>
          <a:lstStyle>
            <a:lvl1pPr marL="216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1pPr>
            <a:lvl2pPr marL="432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2pPr>
            <a:lvl3pPr marL="648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3pPr>
            <a:lvl4pPr marL="864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5900" indent="-215900"/>
            <a:r>
              <a:rPr lang="en-GB">
                <a:solidFill>
                  <a:srgbClr val="00005C"/>
                </a:solidFill>
                <a:latin typeface="+mn-lt"/>
              </a:rPr>
              <a:t>The correct tracks for each city are: -</a:t>
            </a:r>
          </a:p>
          <a:p>
            <a:pPr marL="431900" lvl="1" indent="-215900"/>
            <a:r>
              <a:rPr lang="en-GB">
                <a:solidFill>
                  <a:srgbClr val="00005C"/>
                </a:solidFill>
                <a:latin typeface="+mn-lt"/>
              </a:rPr>
              <a:t>London -  2024_reinvent_champ_</a:t>
            </a:r>
            <a:r>
              <a:rPr lang="en-GB" b="1">
                <a:solidFill>
                  <a:srgbClr val="00005C"/>
                </a:solidFill>
                <a:latin typeface="+mn-lt"/>
              </a:rPr>
              <a:t>ccw</a:t>
            </a:r>
          </a:p>
          <a:p>
            <a:pPr marL="431900" lvl="1" indent="-215900"/>
            <a:r>
              <a:rPr lang="en-GB">
                <a:solidFill>
                  <a:srgbClr val="00005C"/>
                </a:solidFill>
                <a:latin typeface="+mn-lt"/>
              </a:rPr>
              <a:t>All other cities – reInvent2019_wide_</a:t>
            </a:r>
            <a:r>
              <a:rPr lang="en-GB" b="1">
                <a:solidFill>
                  <a:srgbClr val="00005C"/>
                </a:solidFill>
                <a:latin typeface="+mn-lt"/>
              </a:rPr>
              <a:t>cw</a:t>
            </a:r>
          </a:p>
          <a:p>
            <a:pPr marL="215900" indent="-215900"/>
            <a:r>
              <a:rPr lang="en-GB">
                <a:solidFill>
                  <a:srgbClr val="00005C"/>
                </a:solidFill>
                <a:latin typeface="+mn-lt"/>
              </a:rPr>
              <a:t>You’ll be limited to </a:t>
            </a:r>
            <a:r>
              <a:rPr lang="en-GB" b="1">
                <a:solidFill>
                  <a:srgbClr val="00005C"/>
                </a:solidFill>
                <a:latin typeface="+mn-lt"/>
              </a:rPr>
              <a:t>$30 </a:t>
            </a:r>
            <a:r>
              <a:rPr lang="en-GB">
                <a:solidFill>
                  <a:srgbClr val="00005C"/>
                </a:solidFill>
                <a:latin typeface="+mn-lt"/>
              </a:rPr>
              <a:t>of spend for the qualifiers</a:t>
            </a:r>
          </a:p>
          <a:p>
            <a:pPr marL="431800" lvl="1" indent="-215900"/>
            <a:r>
              <a:rPr lang="en-GB">
                <a:solidFill>
                  <a:srgbClr val="00005C"/>
                </a:solidFill>
                <a:latin typeface="+mn-lt"/>
              </a:rPr>
              <a:t>You could train more models for less time</a:t>
            </a:r>
          </a:p>
          <a:p>
            <a:pPr marL="431800" lvl="1" indent="-215900"/>
            <a:r>
              <a:rPr lang="en-GB">
                <a:solidFill>
                  <a:srgbClr val="00005C"/>
                </a:solidFill>
                <a:latin typeface="+mn-lt"/>
              </a:rPr>
              <a:t>Or fewer models for more time</a:t>
            </a:r>
          </a:p>
          <a:p>
            <a:pPr marL="431800" lvl="1" indent="-215900"/>
            <a:r>
              <a:rPr lang="en-GB">
                <a:solidFill>
                  <a:srgbClr val="00005C"/>
                </a:solidFill>
                <a:latin typeface="+mn-lt"/>
              </a:rPr>
              <a:t>Recommend you start with an hour or two and then build on that model if it’s going well via cloning to see if you’re along the right path</a:t>
            </a:r>
          </a:p>
          <a:p>
            <a:pPr marL="215900" indent="-215900"/>
            <a:r>
              <a:rPr lang="en-GB">
                <a:solidFill>
                  <a:srgbClr val="00005C"/>
                </a:solidFill>
                <a:latin typeface="+mn-lt"/>
              </a:rPr>
              <a:t>If you need any support during the competition, please visit the dedicated channel in Teams</a:t>
            </a:r>
          </a:p>
        </p:txBody>
      </p:sp>
      <p:pic>
        <p:nvPicPr>
          <p:cNvPr id="5" name="Picture 4">
            <a:extLst>
              <a:ext uri="{FF2B5EF4-FFF2-40B4-BE49-F238E27FC236}">
                <a16:creationId xmlns:a16="http://schemas.microsoft.com/office/drawing/2014/main" id="{512B2C38-3A8F-A64F-E041-4603C0F0F34E}"/>
              </a:ext>
            </a:extLst>
          </p:cNvPr>
          <p:cNvPicPr>
            <a:picLocks noChangeAspect="1"/>
          </p:cNvPicPr>
          <p:nvPr/>
        </p:nvPicPr>
        <p:blipFill>
          <a:blip r:embed="rId2"/>
          <a:stretch>
            <a:fillRect/>
          </a:stretch>
        </p:blipFill>
        <p:spPr>
          <a:xfrm>
            <a:off x="7686444" y="3815363"/>
            <a:ext cx="4381517" cy="579656"/>
          </a:xfrm>
          <a:prstGeom prst="rect">
            <a:avLst/>
          </a:prstGeom>
        </p:spPr>
      </p:pic>
      <p:pic>
        <p:nvPicPr>
          <p:cNvPr id="7" name="Picture 6">
            <a:extLst>
              <a:ext uri="{FF2B5EF4-FFF2-40B4-BE49-F238E27FC236}">
                <a16:creationId xmlns:a16="http://schemas.microsoft.com/office/drawing/2014/main" id="{E20B260A-361C-3E1A-C9C4-9FD6DA3FF8C3}"/>
              </a:ext>
            </a:extLst>
          </p:cNvPr>
          <p:cNvPicPr>
            <a:picLocks noChangeAspect="1"/>
          </p:cNvPicPr>
          <p:nvPr/>
        </p:nvPicPr>
        <p:blipFill>
          <a:blip r:embed="rId3"/>
          <a:stretch>
            <a:fillRect/>
          </a:stretch>
        </p:blipFill>
        <p:spPr>
          <a:xfrm>
            <a:off x="7686444" y="2671214"/>
            <a:ext cx="4381517" cy="452969"/>
          </a:xfrm>
          <a:prstGeom prst="rect">
            <a:avLst/>
          </a:prstGeom>
        </p:spPr>
      </p:pic>
    </p:spTree>
    <p:extLst>
      <p:ext uri="{BB962C8B-B14F-4D97-AF65-F5344CB8AC3E}">
        <p14:creationId xmlns:p14="http://schemas.microsoft.com/office/powerpoint/2010/main" val="1483969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A5558-0D5D-CB8A-F777-FBB76424207F}"/>
              </a:ext>
            </a:extLst>
          </p:cNvPr>
          <p:cNvSpPr>
            <a:spLocks noGrp="1"/>
          </p:cNvSpPr>
          <p:nvPr>
            <p:ph type="title"/>
          </p:nvPr>
        </p:nvSpPr>
        <p:spPr/>
        <p:txBody>
          <a:bodyPr/>
          <a:lstStyle/>
          <a:p>
            <a:r>
              <a:rPr lang="en-US"/>
              <a:t>Initial DeepRacer on the Spot set-up</a:t>
            </a:r>
          </a:p>
        </p:txBody>
      </p:sp>
      <p:sp>
        <p:nvSpPr>
          <p:cNvPr id="3" name="Text Placeholder 2">
            <a:extLst>
              <a:ext uri="{FF2B5EF4-FFF2-40B4-BE49-F238E27FC236}">
                <a16:creationId xmlns:a16="http://schemas.microsoft.com/office/drawing/2014/main" id="{AF80F4F8-06C7-CE3D-67B4-9637D26EAA01}"/>
              </a:ext>
            </a:extLst>
          </p:cNvPr>
          <p:cNvSpPr>
            <a:spLocks noGrp="1"/>
          </p:cNvSpPr>
          <p:nvPr>
            <p:ph type="body" sz="quarter" idx="10"/>
          </p:nvPr>
        </p:nvSpPr>
        <p:spPr>
          <a:xfrm>
            <a:off x="316799" y="830931"/>
            <a:ext cx="11484000" cy="246221"/>
          </a:xfrm>
        </p:spPr>
        <p:txBody>
          <a:bodyPr/>
          <a:lstStyle/>
          <a:p>
            <a:r>
              <a:rPr lang="en-US"/>
              <a:t>Choose how you’d prefer to consume</a:t>
            </a:r>
          </a:p>
        </p:txBody>
      </p:sp>
      <p:sp>
        <p:nvSpPr>
          <p:cNvPr id="4" name="Text Placeholder 3">
            <a:extLst>
              <a:ext uri="{FF2B5EF4-FFF2-40B4-BE49-F238E27FC236}">
                <a16:creationId xmlns:a16="http://schemas.microsoft.com/office/drawing/2014/main" id="{E92A65B5-AFAE-2A72-D37D-8141E7A80A17}"/>
              </a:ext>
            </a:extLst>
          </p:cNvPr>
          <p:cNvSpPr>
            <a:spLocks noGrp="1"/>
          </p:cNvSpPr>
          <p:nvPr>
            <p:ph type="body" sz="quarter" idx="11"/>
          </p:nvPr>
        </p:nvSpPr>
        <p:spPr/>
        <p:txBody>
          <a:bodyPr/>
          <a:lstStyle/>
          <a:p>
            <a:r>
              <a:rPr lang="en-US"/>
              <a:t>If you already have an Integrated Development Environment you use, feel free to use that</a:t>
            </a:r>
          </a:p>
          <a:p>
            <a:pPr lvl="1"/>
            <a:r>
              <a:rPr lang="en-US"/>
              <a:t>You may need to install some pre-</a:t>
            </a:r>
            <a:r>
              <a:rPr lang="en-US" err="1"/>
              <a:t>reqs</a:t>
            </a:r>
            <a:r>
              <a:rPr lang="en-US"/>
              <a:t> like the AWS Command Line Interface (CLI)</a:t>
            </a:r>
          </a:p>
          <a:p>
            <a:pPr lvl="1"/>
            <a:r>
              <a:rPr lang="en-US"/>
              <a:t>Skip setting up the </a:t>
            </a:r>
            <a:r>
              <a:rPr lang="en-US" err="1"/>
              <a:t>SageMaker</a:t>
            </a:r>
            <a:r>
              <a:rPr lang="en-US"/>
              <a:t> Studio Labs access unless you intend to do log analysis later</a:t>
            </a:r>
          </a:p>
          <a:p>
            <a:r>
              <a:rPr lang="en-US"/>
              <a:t>If you don’t already have an Integrated Development Environment, then follow the instructions to setup </a:t>
            </a:r>
            <a:r>
              <a:rPr lang="en-US" err="1"/>
              <a:t>SageMaker</a:t>
            </a:r>
            <a:r>
              <a:rPr lang="en-US"/>
              <a:t> Studio Labs to get a free cloud hosted environment</a:t>
            </a:r>
          </a:p>
          <a:p>
            <a:endParaRPr lang="en-US"/>
          </a:p>
        </p:txBody>
      </p:sp>
    </p:spTree>
    <p:extLst>
      <p:ext uri="{BB962C8B-B14F-4D97-AF65-F5344CB8AC3E}">
        <p14:creationId xmlns:p14="http://schemas.microsoft.com/office/powerpoint/2010/main" val="4189793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82ACF-C57B-CAAA-24D5-59EA9DCBBD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38ADA7-FA33-D6C3-14EE-250467EE95EE}"/>
              </a:ext>
            </a:extLst>
          </p:cNvPr>
          <p:cNvSpPr>
            <a:spLocks noGrp="1"/>
          </p:cNvSpPr>
          <p:nvPr>
            <p:ph type="title"/>
          </p:nvPr>
        </p:nvSpPr>
        <p:spPr/>
        <p:txBody>
          <a:bodyPr/>
          <a:lstStyle/>
          <a:p>
            <a:r>
              <a:rPr lang="en-GB"/>
              <a:t>Sign-up for Sagemaker Studio Lab – free access to Jupyter Notebooks</a:t>
            </a:r>
          </a:p>
        </p:txBody>
      </p:sp>
      <p:sp>
        <p:nvSpPr>
          <p:cNvPr id="4" name="Text Placeholder 3">
            <a:extLst>
              <a:ext uri="{FF2B5EF4-FFF2-40B4-BE49-F238E27FC236}">
                <a16:creationId xmlns:a16="http://schemas.microsoft.com/office/drawing/2014/main" id="{CA321DF2-537D-D0B9-73E5-5C072C6549CE}"/>
              </a:ext>
            </a:extLst>
          </p:cNvPr>
          <p:cNvSpPr>
            <a:spLocks noGrp="1"/>
          </p:cNvSpPr>
          <p:nvPr>
            <p:ph type="body" sz="quarter" idx="11"/>
          </p:nvPr>
        </p:nvSpPr>
        <p:spPr/>
        <p:txBody>
          <a:bodyPr/>
          <a:lstStyle/>
          <a:p>
            <a:r>
              <a:rPr lang="en-GB"/>
              <a:t>Register at </a:t>
            </a:r>
            <a:r>
              <a:rPr lang="en-GB">
                <a:hlinkClick r:id="rId2"/>
              </a:rPr>
              <a:t>https://studiolab.sagemaker.aws/</a:t>
            </a:r>
            <a:r>
              <a:rPr lang="en-GB"/>
              <a:t> for free access to Jupyter notebooks and check your email to verify the email address you used</a:t>
            </a:r>
          </a:p>
          <a:p>
            <a:r>
              <a:rPr lang="en-GB"/>
              <a:t>Typically 24-48 hour wait before you will get an account -  keep a look out in your email</a:t>
            </a:r>
          </a:p>
        </p:txBody>
      </p:sp>
      <p:sp>
        <p:nvSpPr>
          <p:cNvPr id="5" name="Text Placeholder 4">
            <a:extLst>
              <a:ext uri="{FF2B5EF4-FFF2-40B4-BE49-F238E27FC236}">
                <a16:creationId xmlns:a16="http://schemas.microsoft.com/office/drawing/2014/main" id="{3A6AED2C-E493-BEC4-F32C-B74ACBECE078}"/>
              </a:ext>
            </a:extLst>
          </p:cNvPr>
          <p:cNvSpPr>
            <a:spLocks noGrp="1"/>
          </p:cNvSpPr>
          <p:nvPr>
            <p:ph type="body" sz="quarter" idx="13"/>
          </p:nvPr>
        </p:nvSpPr>
        <p:spPr/>
        <p:txBody>
          <a:bodyPr/>
          <a:lstStyle/>
          <a:p>
            <a:r>
              <a:rPr lang="en-GB"/>
              <a:t>Choose CPU compute type, press ‘Start Runtime’, entering your mobile number if required and verifying the OTP,  and then once started press the ‘Open Project’ button </a:t>
            </a:r>
          </a:p>
          <a:p>
            <a:endParaRPr lang="en-GB"/>
          </a:p>
          <a:p>
            <a:endParaRPr lang="en-GB"/>
          </a:p>
          <a:p>
            <a:pPr marL="0" indent="0">
              <a:buNone/>
            </a:pPr>
            <a:endParaRPr lang="en-GB"/>
          </a:p>
          <a:p>
            <a:r>
              <a:rPr lang="en-GB"/>
              <a:t>If capacity is used, you can try again later</a:t>
            </a:r>
          </a:p>
          <a:p>
            <a:endParaRPr lang="en-GB"/>
          </a:p>
          <a:p>
            <a:r>
              <a:rPr lang="en-GB"/>
              <a:t>Once logged in you should see a screen similar to this</a:t>
            </a:r>
          </a:p>
        </p:txBody>
      </p:sp>
      <p:pic>
        <p:nvPicPr>
          <p:cNvPr id="7" name="Picture 6">
            <a:extLst>
              <a:ext uri="{FF2B5EF4-FFF2-40B4-BE49-F238E27FC236}">
                <a16:creationId xmlns:a16="http://schemas.microsoft.com/office/drawing/2014/main" id="{94658105-F2C4-B88F-24FC-222739A218CE}"/>
              </a:ext>
            </a:extLst>
          </p:cNvPr>
          <p:cNvPicPr>
            <a:picLocks noChangeAspect="1"/>
          </p:cNvPicPr>
          <p:nvPr/>
        </p:nvPicPr>
        <p:blipFill>
          <a:blip r:embed="rId3"/>
          <a:stretch>
            <a:fillRect/>
          </a:stretch>
        </p:blipFill>
        <p:spPr>
          <a:xfrm>
            <a:off x="537671" y="2781330"/>
            <a:ext cx="4320759" cy="2952287"/>
          </a:xfrm>
          <a:prstGeom prst="rect">
            <a:avLst/>
          </a:prstGeom>
        </p:spPr>
      </p:pic>
      <p:pic>
        <p:nvPicPr>
          <p:cNvPr id="9" name="Picture 8">
            <a:extLst>
              <a:ext uri="{FF2B5EF4-FFF2-40B4-BE49-F238E27FC236}">
                <a16:creationId xmlns:a16="http://schemas.microsoft.com/office/drawing/2014/main" id="{53840E9A-5B25-D690-4CD9-3FBFC16C1426}"/>
              </a:ext>
            </a:extLst>
          </p:cNvPr>
          <p:cNvPicPr>
            <a:picLocks noChangeAspect="1"/>
          </p:cNvPicPr>
          <p:nvPr/>
        </p:nvPicPr>
        <p:blipFill>
          <a:blip r:embed="rId4"/>
          <a:stretch>
            <a:fillRect/>
          </a:stretch>
        </p:blipFill>
        <p:spPr>
          <a:xfrm>
            <a:off x="6442227" y="2379049"/>
            <a:ext cx="4033423" cy="942135"/>
          </a:xfrm>
          <a:prstGeom prst="rect">
            <a:avLst/>
          </a:prstGeom>
        </p:spPr>
      </p:pic>
      <p:pic>
        <p:nvPicPr>
          <p:cNvPr id="11" name="Picture 10">
            <a:extLst>
              <a:ext uri="{FF2B5EF4-FFF2-40B4-BE49-F238E27FC236}">
                <a16:creationId xmlns:a16="http://schemas.microsoft.com/office/drawing/2014/main" id="{3D116F98-ADC6-154C-AB05-ECAAA87C79B5}"/>
              </a:ext>
            </a:extLst>
          </p:cNvPr>
          <p:cNvPicPr>
            <a:picLocks noChangeAspect="1"/>
          </p:cNvPicPr>
          <p:nvPr/>
        </p:nvPicPr>
        <p:blipFill>
          <a:blip r:embed="rId5"/>
          <a:stretch>
            <a:fillRect/>
          </a:stretch>
        </p:blipFill>
        <p:spPr>
          <a:xfrm>
            <a:off x="6332633" y="3675795"/>
            <a:ext cx="5796019" cy="330092"/>
          </a:xfrm>
          <a:prstGeom prst="rect">
            <a:avLst/>
          </a:prstGeom>
        </p:spPr>
      </p:pic>
      <p:pic>
        <p:nvPicPr>
          <p:cNvPr id="6" name="Picture 5">
            <a:extLst>
              <a:ext uri="{FF2B5EF4-FFF2-40B4-BE49-F238E27FC236}">
                <a16:creationId xmlns:a16="http://schemas.microsoft.com/office/drawing/2014/main" id="{6E0F9626-42F4-8A71-56C7-D3BE1F3FBD15}"/>
              </a:ext>
            </a:extLst>
          </p:cNvPr>
          <p:cNvPicPr>
            <a:picLocks noChangeAspect="1"/>
          </p:cNvPicPr>
          <p:nvPr/>
        </p:nvPicPr>
        <p:blipFill>
          <a:blip r:embed="rId6"/>
          <a:stretch>
            <a:fillRect/>
          </a:stretch>
        </p:blipFill>
        <p:spPr>
          <a:xfrm>
            <a:off x="6332633" y="4257473"/>
            <a:ext cx="3725767" cy="2536990"/>
          </a:xfrm>
          <a:prstGeom prst="rect">
            <a:avLst/>
          </a:prstGeom>
        </p:spPr>
      </p:pic>
    </p:spTree>
    <p:extLst>
      <p:ext uri="{BB962C8B-B14F-4D97-AF65-F5344CB8AC3E}">
        <p14:creationId xmlns:p14="http://schemas.microsoft.com/office/powerpoint/2010/main" val="33894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87235-C982-6AA5-303F-66EE77D92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429BBB-BA79-30A5-F4FF-38FBCB81C099}"/>
              </a:ext>
            </a:extLst>
          </p:cNvPr>
          <p:cNvSpPr>
            <a:spLocks noGrp="1"/>
          </p:cNvSpPr>
          <p:nvPr>
            <p:ph type="title"/>
          </p:nvPr>
        </p:nvSpPr>
        <p:spPr/>
        <p:txBody>
          <a:bodyPr/>
          <a:lstStyle/>
          <a:p>
            <a:r>
              <a:rPr lang="en-GB"/>
              <a:t>Configure </a:t>
            </a:r>
            <a:r>
              <a:rPr lang="en-GB" err="1"/>
              <a:t>SageMaker</a:t>
            </a:r>
            <a:r>
              <a:rPr lang="en-GB"/>
              <a:t> Studio Access for DeepRacer on the Spot</a:t>
            </a:r>
          </a:p>
        </p:txBody>
      </p:sp>
      <p:sp>
        <p:nvSpPr>
          <p:cNvPr id="4" name="Text Placeholder 3">
            <a:extLst>
              <a:ext uri="{FF2B5EF4-FFF2-40B4-BE49-F238E27FC236}">
                <a16:creationId xmlns:a16="http://schemas.microsoft.com/office/drawing/2014/main" id="{82C30512-9A73-96F1-D062-DBA752893040}"/>
              </a:ext>
            </a:extLst>
          </p:cNvPr>
          <p:cNvSpPr>
            <a:spLocks noGrp="1"/>
          </p:cNvSpPr>
          <p:nvPr>
            <p:ph type="body" sz="quarter" idx="11"/>
          </p:nvPr>
        </p:nvSpPr>
        <p:spPr>
          <a:xfrm>
            <a:off x="316800" y="1316037"/>
            <a:ext cx="5542569" cy="4637087"/>
          </a:xfrm>
        </p:spPr>
        <p:txBody>
          <a:bodyPr>
            <a:normAutofit lnSpcReduction="10000"/>
          </a:bodyPr>
          <a:lstStyle/>
          <a:p>
            <a:r>
              <a:rPr lang="en-GB"/>
              <a:t>Select ‘File’, ‘New’ and then ‘Terminal’</a:t>
            </a:r>
          </a:p>
          <a:p>
            <a:endParaRPr lang="en-GB"/>
          </a:p>
          <a:p>
            <a:endParaRPr lang="en-GB"/>
          </a:p>
          <a:p>
            <a:endParaRPr lang="en-GB"/>
          </a:p>
          <a:p>
            <a:endParaRPr lang="en-GB"/>
          </a:p>
          <a:p>
            <a:r>
              <a:rPr lang="en-GB"/>
              <a:t>In the terminal type ‘git clone </a:t>
            </a:r>
            <a:r>
              <a:rPr lang="en-GB">
                <a:hlinkClick r:id="rId2"/>
              </a:rPr>
              <a:t>https://github.com/aws-</a:t>
            </a:r>
            <a:r>
              <a:rPr lang="en-GB" err="1">
                <a:hlinkClick r:id="rId2"/>
              </a:rPr>
              <a:t>deepracer</a:t>
            </a:r>
            <a:r>
              <a:rPr lang="en-GB">
                <a:hlinkClick r:id="rId2"/>
              </a:rPr>
              <a:t>-community/</a:t>
            </a:r>
            <a:r>
              <a:rPr lang="en-GB" err="1">
                <a:hlinkClick r:id="rId2"/>
              </a:rPr>
              <a:t>deepracer</a:t>
            </a:r>
            <a:r>
              <a:rPr lang="en-GB">
                <a:hlinkClick r:id="rId2"/>
              </a:rPr>
              <a:t>-on-the-</a:t>
            </a:r>
            <a:r>
              <a:rPr lang="en-GB" err="1">
                <a:hlinkClick r:id="rId2"/>
              </a:rPr>
              <a:t>spot.git</a:t>
            </a:r>
            <a:r>
              <a:rPr lang="en-GB"/>
              <a:t>’</a:t>
            </a:r>
          </a:p>
          <a:p>
            <a:endParaRPr lang="en-GB"/>
          </a:p>
          <a:p>
            <a:endParaRPr lang="en-GB"/>
          </a:p>
          <a:p>
            <a:endParaRPr lang="en-GB"/>
          </a:p>
          <a:p>
            <a:endParaRPr lang="en-GB"/>
          </a:p>
          <a:p>
            <a:r>
              <a:rPr lang="en-GB"/>
              <a:t>Then type ‘cd </a:t>
            </a:r>
            <a:r>
              <a:rPr lang="en-GB" err="1"/>
              <a:t>deepracer</a:t>
            </a:r>
            <a:r>
              <a:rPr lang="en-GB"/>
              <a:t>-on-the-spot’ in the terminal</a:t>
            </a:r>
          </a:p>
          <a:p>
            <a:r>
              <a:rPr lang="en-GB"/>
              <a:t>Having decided what region you want to do your training in type ‘export AWS_DEFAULT_REGION=&lt;</a:t>
            </a:r>
            <a:r>
              <a:rPr lang="en-GB" i="1"/>
              <a:t>region&gt;</a:t>
            </a:r>
            <a:r>
              <a:rPr lang="en-GB"/>
              <a:t>’, e.g.: -</a:t>
            </a:r>
          </a:p>
          <a:p>
            <a:endParaRPr lang="en-GB"/>
          </a:p>
        </p:txBody>
      </p:sp>
      <p:sp>
        <p:nvSpPr>
          <p:cNvPr id="5" name="Text Placeholder 4">
            <a:extLst>
              <a:ext uri="{FF2B5EF4-FFF2-40B4-BE49-F238E27FC236}">
                <a16:creationId xmlns:a16="http://schemas.microsoft.com/office/drawing/2014/main" id="{F02858EC-EC30-45FE-CB83-C6AB741011F4}"/>
              </a:ext>
            </a:extLst>
          </p:cNvPr>
          <p:cNvSpPr>
            <a:spLocks noGrp="1"/>
          </p:cNvSpPr>
          <p:nvPr>
            <p:ph type="body" sz="quarter" idx="13"/>
          </p:nvPr>
        </p:nvSpPr>
        <p:spPr>
          <a:xfrm>
            <a:off x="6258231" y="1316037"/>
            <a:ext cx="5542569" cy="5204506"/>
          </a:xfrm>
        </p:spPr>
        <p:txBody>
          <a:bodyPr>
            <a:normAutofit lnSpcReduction="10000"/>
          </a:bodyPr>
          <a:lstStyle/>
          <a:p>
            <a:r>
              <a:rPr lang="en-GB"/>
              <a:t>Now authenticate your Terminal session with your AWS credentials by logging into </a:t>
            </a:r>
            <a:r>
              <a:rPr lang="en-GB">
                <a:hlinkClick r:id="rId3"/>
              </a:rPr>
              <a:t>https://deepracer-aws-eviden.awsapps.com/start#/</a:t>
            </a:r>
            <a:r>
              <a:rPr lang="en-GB"/>
              <a:t> using your Eviden or Atos single sign-on credentials</a:t>
            </a:r>
          </a:p>
          <a:p>
            <a:r>
              <a:rPr lang="en-GB"/>
              <a:t>Find your account and click ‘Access keys’</a:t>
            </a:r>
          </a:p>
          <a:p>
            <a:pPr marL="0" indent="0">
              <a:buNone/>
            </a:pPr>
            <a:endParaRPr lang="en-GB"/>
          </a:p>
          <a:p>
            <a:pPr marL="0" indent="0">
              <a:buNone/>
            </a:pPr>
            <a:endParaRPr lang="en-GB"/>
          </a:p>
          <a:p>
            <a:r>
              <a:rPr lang="en-GB"/>
              <a:t>Press the button to copy the ‘Option 1’ credentials (note these credentials are valid for 1 day, or when you close the session, after which repeat these step to reauthenticate)</a:t>
            </a:r>
          </a:p>
          <a:p>
            <a:endParaRPr lang="en-GB"/>
          </a:p>
          <a:p>
            <a:endParaRPr lang="en-GB"/>
          </a:p>
          <a:p>
            <a:pPr marL="0" indent="0">
              <a:buNone/>
            </a:pPr>
            <a:endParaRPr lang="en-GB"/>
          </a:p>
          <a:p>
            <a:r>
              <a:rPr lang="en-GB"/>
              <a:t>Paste settings into the command line to authenticate</a:t>
            </a:r>
          </a:p>
          <a:p>
            <a:endParaRPr lang="en-GB"/>
          </a:p>
          <a:p>
            <a:endParaRPr lang="en-GB"/>
          </a:p>
          <a:p>
            <a:r>
              <a:rPr lang="en-GB"/>
              <a:t>Type ‘</a:t>
            </a:r>
            <a:r>
              <a:rPr lang="en-GB" err="1"/>
              <a:t>aws</a:t>
            </a:r>
            <a:r>
              <a:rPr lang="en-GB"/>
              <a:t> s3 </a:t>
            </a:r>
            <a:r>
              <a:rPr lang="en-GB" err="1"/>
              <a:t>ls’</a:t>
            </a:r>
            <a:r>
              <a:rPr lang="en-GB"/>
              <a:t> to check it works, you should get no error message</a:t>
            </a:r>
          </a:p>
          <a:p>
            <a:endParaRPr lang="en-GB"/>
          </a:p>
          <a:p>
            <a:endParaRPr lang="en-GB"/>
          </a:p>
        </p:txBody>
      </p:sp>
      <p:pic>
        <p:nvPicPr>
          <p:cNvPr id="8" name="Picture 7">
            <a:extLst>
              <a:ext uri="{FF2B5EF4-FFF2-40B4-BE49-F238E27FC236}">
                <a16:creationId xmlns:a16="http://schemas.microsoft.com/office/drawing/2014/main" id="{6793FAA7-0817-D676-11F5-1ABDB39FA9B5}"/>
              </a:ext>
            </a:extLst>
          </p:cNvPr>
          <p:cNvPicPr>
            <a:picLocks noChangeAspect="1"/>
          </p:cNvPicPr>
          <p:nvPr/>
        </p:nvPicPr>
        <p:blipFill>
          <a:blip r:embed="rId4"/>
          <a:stretch>
            <a:fillRect/>
          </a:stretch>
        </p:blipFill>
        <p:spPr>
          <a:xfrm>
            <a:off x="391200" y="1646416"/>
            <a:ext cx="3665538" cy="1104996"/>
          </a:xfrm>
          <a:prstGeom prst="rect">
            <a:avLst/>
          </a:prstGeom>
        </p:spPr>
      </p:pic>
      <p:pic>
        <p:nvPicPr>
          <p:cNvPr id="12" name="Picture 11">
            <a:extLst>
              <a:ext uri="{FF2B5EF4-FFF2-40B4-BE49-F238E27FC236}">
                <a16:creationId xmlns:a16="http://schemas.microsoft.com/office/drawing/2014/main" id="{336210AE-14CE-73B6-6C14-EDD250577E37}"/>
              </a:ext>
            </a:extLst>
          </p:cNvPr>
          <p:cNvPicPr>
            <a:picLocks noChangeAspect="1"/>
          </p:cNvPicPr>
          <p:nvPr/>
        </p:nvPicPr>
        <p:blipFill>
          <a:blip r:embed="rId5"/>
          <a:stretch>
            <a:fillRect/>
          </a:stretch>
        </p:blipFill>
        <p:spPr>
          <a:xfrm>
            <a:off x="379668" y="3309400"/>
            <a:ext cx="5416832" cy="1104996"/>
          </a:xfrm>
          <a:prstGeom prst="rect">
            <a:avLst/>
          </a:prstGeom>
        </p:spPr>
      </p:pic>
      <p:pic>
        <p:nvPicPr>
          <p:cNvPr id="14" name="Picture 13">
            <a:extLst>
              <a:ext uri="{FF2B5EF4-FFF2-40B4-BE49-F238E27FC236}">
                <a16:creationId xmlns:a16="http://schemas.microsoft.com/office/drawing/2014/main" id="{7D82FAB9-74AF-CA0B-C8B9-DC21EDE3F6F6}"/>
              </a:ext>
            </a:extLst>
          </p:cNvPr>
          <p:cNvPicPr>
            <a:picLocks noChangeAspect="1"/>
          </p:cNvPicPr>
          <p:nvPr/>
        </p:nvPicPr>
        <p:blipFill>
          <a:blip r:embed="rId6"/>
          <a:stretch>
            <a:fillRect/>
          </a:stretch>
        </p:blipFill>
        <p:spPr>
          <a:xfrm>
            <a:off x="379668" y="5563734"/>
            <a:ext cx="5374942" cy="194809"/>
          </a:xfrm>
          <a:prstGeom prst="rect">
            <a:avLst/>
          </a:prstGeom>
        </p:spPr>
      </p:pic>
      <p:pic>
        <p:nvPicPr>
          <p:cNvPr id="16" name="Picture 15">
            <a:extLst>
              <a:ext uri="{FF2B5EF4-FFF2-40B4-BE49-F238E27FC236}">
                <a16:creationId xmlns:a16="http://schemas.microsoft.com/office/drawing/2014/main" id="{DEA1BEB2-DFB2-56B2-3FEC-0010534F32FA}"/>
              </a:ext>
            </a:extLst>
          </p:cNvPr>
          <p:cNvPicPr>
            <a:picLocks noChangeAspect="1"/>
          </p:cNvPicPr>
          <p:nvPr/>
        </p:nvPicPr>
        <p:blipFill>
          <a:blip r:embed="rId7"/>
          <a:stretch>
            <a:fillRect/>
          </a:stretch>
        </p:blipFill>
        <p:spPr>
          <a:xfrm>
            <a:off x="6523643" y="2664327"/>
            <a:ext cx="2432788" cy="537927"/>
          </a:xfrm>
          <a:prstGeom prst="rect">
            <a:avLst/>
          </a:prstGeom>
        </p:spPr>
      </p:pic>
      <p:pic>
        <p:nvPicPr>
          <p:cNvPr id="18" name="Picture 17">
            <a:extLst>
              <a:ext uri="{FF2B5EF4-FFF2-40B4-BE49-F238E27FC236}">
                <a16:creationId xmlns:a16="http://schemas.microsoft.com/office/drawing/2014/main" id="{47002E0A-C3E4-10F9-5DBD-61C210472EBC}"/>
              </a:ext>
            </a:extLst>
          </p:cNvPr>
          <p:cNvPicPr>
            <a:picLocks noChangeAspect="1"/>
          </p:cNvPicPr>
          <p:nvPr/>
        </p:nvPicPr>
        <p:blipFill>
          <a:blip r:embed="rId8"/>
          <a:stretch>
            <a:fillRect/>
          </a:stretch>
        </p:blipFill>
        <p:spPr>
          <a:xfrm>
            <a:off x="6523642" y="4039609"/>
            <a:ext cx="3273501" cy="829448"/>
          </a:xfrm>
          <a:prstGeom prst="rect">
            <a:avLst/>
          </a:prstGeom>
        </p:spPr>
      </p:pic>
      <p:pic>
        <p:nvPicPr>
          <p:cNvPr id="20" name="Picture 19">
            <a:extLst>
              <a:ext uri="{FF2B5EF4-FFF2-40B4-BE49-F238E27FC236}">
                <a16:creationId xmlns:a16="http://schemas.microsoft.com/office/drawing/2014/main" id="{1F8A31F1-71F9-B5B4-8FB5-DA617607A4FB}"/>
              </a:ext>
            </a:extLst>
          </p:cNvPr>
          <p:cNvPicPr>
            <a:picLocks noChangeAspect="1"/>
          </p:cNvPicPr>
          <p:nvPr/>
        </p:nvPicPr>
        <p:blipFill>
          <a:blip r:embed="rId9"/>
          <a:stretch>
            <a:fillRect/>
          </a:stretch>
        </p:blipFill>
        <p:spPr>
          <a:xfrm>
            <a:off x="6523642" y="5284911"/>
            <a:ext cx="3042389" cy="557645"/>
          </a:xfrm>
          <a:prstGeom prst="rect">
            <a:avLst/>
          </a:prstGeom>
        </p:spPr>
      </p:pic>
    </p:spTree>
    <p:extLst>
      <p:ext uri="{BB962C8B-B14F-4D97-AF65-F5344CB8AC3E}">
        <p14:creationId xmlns:p14="http://schemas.microsoft.com/office/powerpoint/2010/main" val="3701272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199F-7742-02DB-396A-36F87B932BF8}"/>
              </a:ext>
            </a:extLst>
          </p:cNvPr>
          <p:cNvSpPr>
            <a:spLocks noGrp="1"/>
          </p:cNvSpPr>
          <p:nvPr>
            <p:ph type="title"/>
          </p:nvPr>
        </p:nvSpPr>
        <p:spPr/>
        <p:txBody>
          <a:bodyPr/>
          <a:lstStyle/>
          <a:p>
            <a:r>
              <a:rPr lang="en-US"/>
              <a:t>Atos Group AWS DeepRacer 2025 League</a:t>
            </a:r>
          </a:p>
        </p:txBody>
      </p:sp>
      <p:sp>
        <p:nvSpPr>
          <p:cNvPr id="3" name="Text Placeholder 2">
            <a:extLst>
              <a:ext uri="{FF2B5EF4-FFF2-40B4-BE49-F238E27FC236}">
                <a16:creationId xmlns:a16="http://schemas.microsoft.com/office/drawing/2014/main" id="{305634A2-B930-2643-BDA7-0660D270EF7B}"/>
              </a:ext>
            </a:extLst>
          </p:cNvPr>
          <p:cNvSpPr>
            <a:spLocks noGrp="1"/>
          </p:cNvSpPr>
          <p:nvPr>
            <p:ph type="body" sz="quarter" idx="10"/>
          </p:nvPr>
        </p:nvSpPr>
        <p:spPr/>
        <p:txBody>
          <a:bodyPr/>
          <a:lstStyle/>
          <a:p>
            <a:r>
              <a:rPr lang="en-US"/>
              <a:t>Competition overview and learning opportunities</a:t>
            </a:r>
          </a:p>
        </p:txBody>
      </p:sp>
      <p:sp>
        <p:nvSpPr>
          <p:cNvPr id="4" name="Content Placeholder 3">
            <a:extLst>
              <a:ext uri="{FF2B5EF4-FFF2-40B4-BE49-F238E27FC236}">
                <a16:creationId xmlns:a16="http://schemas.microsoft.com/office/drawing/2014/main" id="{22835D4A-4A09-356A-14CE-E99321857FC4}"/>
              </a:ext>
            </a:extLst>
          </p:cNvPr>
          <p:cNvSpPr>
            <a:spLocks noGrp="1"/>
          </p:cNvSpPr>
          <p:nvPr>
            <p:ph idx="1"/>
          </p:nvPr>
        </p:nvSpPr>
        <p:spPr>
          <a:xfrm>
            <a:off x="291180" y="1496692"/>
            <a:ext cx="5362368" cy="4630737"/>
          </a:xfrm>
        </p:spPr>
        <p:txBody>
          <a:bodyPr/>
          <a:lstStyle/>
          <a:p>
            <a:r>
              <a:rPr lang="en-GB">
                <a:solidFill>
                  <a:srgbClr val="00005C"/>
                </a:solidFill>
              </a:rPr>
              <a:t>Global league open to all Atos Group employees​</a:t>
            </a:r>
          </a:p>
          <a:p>
            <a:r>
              <a:rPr lang="en-GB">
                <a:solidFill>
                  <a:srgbClr val="00005C"/>
                </a:solidFill>
              </a:rPr>
              <a:t>Regional virtual racing with top racers in each region racing on physical tracks</a:t>
            </a:r>
          </a:p>
          <a:p>
            <a:pPr lvl="1"/>
            <a:r>
              <a:rPr lang="en-GB">
                <a:solidFill>
                  <a:srgbClr val="00005C"/>
                </a:solidFill>
              </a:rPr>
              <a:t>Bydgoszcz​</a:t>
            </a:r>
          </a:p>
          <a:p>
            <a:pPr lvl="1"/>
            <a:r>
              <a:rPr lang="en-GB">
                <a:solidFill>
                  <a:srgbClr val="00005C"/>
                </a:solidFill>
              </a:rPr>
              <a:t>London</a:t>
            </a:r>
          </a:p>
          <a:p>
            <a:pPr lvl="1"/>
            <a:r>
              <a:rPr lang="en-GB">
                <a:solidFill>
                  <a:srgbClr val="00005C"/>
                </a:solidFill>
              </a:rPr>
              <a:t>Paris</a:t>
            </a:r>
          </a:p>
          <a:p>
            <a:pPr lvl="1"/>
            <a:r>
              <a:rPr lang="en-GB">
                <a:solidFill>
                  <a:srgbClr val="00005C"/>
                </a:solidFill>
              </a:rPr>
              <a:t>Pune​</a:t>
            </a:r>
          </a:p>
          <a:p>
            <a:r>
              <a:rPr lang="en-GB">
                <a:solidFill>
                  <a:srgbClr val="00005C"/>
                </a:solidFill>
              </a:rPr>
              <a:t>Regional winners to have a final race to crown our global winner</a:t>
            </a:r>
          </a:p>
          <a:p>
            <a:r>
              <a:rPr lang="en-GB">
                <a:solidFill>
                  <a:srgbClr val="00005C"/>
                </a:solidFill>
              </a:rPr>
              <a:t>Have fun, learn and compete against colleagues</a:t>
            </a:r>
          </a:p>
          <a:p>
            <a:r>
              <a:rPr lang="en-GB">
                <a:solidFill>
                  <a:srgbClr val="00005C"/>
                </a:solidFill>
              </a:rPr>
              <a:t>AWS accounts and credits will be provided to participate</a:t>
            </a:r>
          </a:p>
          <a:p>
            <a:r>
              <a:rPr lang="en-GB">
                <a:solidFill>
                  <a:srgbClr val="00005C"/>
                </a:solidFill>
              </a:rPr>
              <a:t>Assistance to participate will be provided</a:t>
            </a:r>
          </a:p>
          <a:p>
            <a:r>
              <a:rPr lang="en-GB">
                <a:solidFill>
                  <a:srgbClr val="00005C"/>
                </a:solidFill>
              </a:rPr>
              <a:t>Limited places – don't delay, register today!</a:t>
            </a:r>
          </a:p>
          <a:p>
            <a:pPr marL="0" indent="0">
              <a:buNone/>
            </a:pPr>
            <a:endParaRPr lang="en-US">
              <a:solidFill>
                <a:srgbClr val="00005C"/>
              </a:solidFill>
            </a:endParaRPr>
          </a:p>
          <a:p>
            <a:pPr marL="0" indent="0">
              <a:buNone/>
            </a:pPr>
            <a:r>
              <a:rPr lang="en-US">
                <a:solidFill>
                  <a:srgbClr val="00005C"/>
                </a:solidFill>
                <a:hlinkClick r:id="rId2">
                  <a:extLst>
                    <a:ext uri="{A12FA001-AC4F-418D-AE19-62706E023703}">
                      <ahyp:hlinkClr xmlns:ahyp="http://schemas.microsoft.com/office/drawing/2018/hyperlinkcolor" val="tx"/>
                    </a:ext>
                  </a:extLst>
                </a:hlinkClick>
              </a:rPr>
              <a:t>https://forms.office.com/e/eJfWaSPxEt</a:t>
            </a:r>
            <a:r>
              <a:rPr lang="en-US">
                <a:solidFill>
                  <a:srgbClr val="00005C"/>
                </a:solidFill>
              </a:rPr>
              <a:t> </a:t>
            </a:r>
          </a:p>
        </p:txBody>
      </p:sp>
      <p:sp>
        <p:nvSpPr>
          <p:cNvPr id="5" name="Slide Number Placeholder 4">
            <a:extLst>
              <a:ext uri="{FF2B5EF4-FFF2-40B4-BE49-F238E27FC236}">
                <a16:creationId xmlns:a16="http://schemas.microsoft.com/office/drawing/2014/main" id="{7C0960A1-3E4D-24A8-9419-BDA613BF3D44}"/>
              </a:ext>
            </a:extLst>
          </p:cNvPr>
          <p:cNvSpPr>
            <a:spLocks noGrp="1"/>
          </p:cNvSpPr>
          <p:nvPr>
            <p:ph type="sldNum" sz="quarter" idx="4"/>
          </p:nvPr>
        </p:nvSpPr>
        <p:spPr/>
        <p:txBody>
          <a:bodyPr/>
          <a:lstStyle/>
          <a:p>
            <a:fld id="{DAF489CC-3B7A-4DA5-A8C0-4984788D0EC5}" type="slidenum">
              <a:rPr lang="nl-NL" smtClean="0"/>
              <a:pPr/>
              <a:t>4</a:t>
            </a:fld>
            <a:endParaRPr lang="nl-NL"/>
          </a:p>
        </p:txBody>
      </p:sp>
      <p:graphicFrame>
        <p:nvGraphicFramePr>
          <p:cNvPr id="8" name="Diagram 7">
            <a:extLst>
              <a:ext uri="{FF2B5EF4-FFF2-40B4-BE49-F238E27FC236}">
                <a16:creationId xmlns:a16="http://schemas.microsoft.com/office/drawing/2014/main" id="{CCD518E5-53A4-74BA-0FA0-B6D1C011422D}"/>
              </a:ext>
            </a:extLst>
          </p:cNvPr>
          <p:cNvGraphicFramePr/>
          <p:nvPr>
            <p:extLst>
              <p:ext uri="{D42A27DB-BD31-4B8C-83A1-F6EECF244321}">
                <p14:modId xmlns:p14="http://schemas.microsoft.com/office/powerpoint/2010/main" val="3428151246"/>
              </p:ext>
            </p:extLst>
          </p:nvPr>
        </p:nvGraphicFramePr>
        <p:xfrm>
          <a:off x="6204155" y="2113935"/>
          <a:ext cx="5362368" cy="4034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id="{5A74D32D-C4B5-D6EE-EB8A-947A3D05D2E8}"/>
              </a:ext>
            </a:extLst>
          </p:cNvPr>
          <p:cNvPicPr>
            <a:picLocks noChangeAspect="1"/>
          </p:cNvPicPr>
          <p:nvPr/>
        </p:nvPicPr>
        <p:blipFill>
          <a:blip r:embed="rId8"/>
          <a:stretch>
            <a:fillRect/>
          </a:stretch>
        </p:blipFill>
        <p:spPr>
          <a:xfrm>
            <a:off x="4789455" y="5574191"/>
            <a:ext cx="1129564" cy="1147637"/>
          </a:xfrm>
          <a:prstGeom prst="rect">
            <a:avLst/>
          </a:prstGeom>
        </p:spPr>
      </p:pic>
      <p:sp>
        <p:nvSpPr>
          <p:cNvPr id="15" name="Content Placeholder 3">
            <a:extLst>
              <a:ext uri="{FF2B5EF4-FFF2-40B4-BE49-F238E27FC236}">
                <a16:creationId xmlns:a16="http://schemas.microsoft.com/office/drawing/2014/main" id="{E21FF33C-3C25-BED5-3F84-C5B650C66F45}"/>
              </a:ext>
            </a:extLst>
          </p:cNvPr>
          <p:cNvSpPr txBox="1">
            <a:spLocks/>
          </p:cNvSpPr>
          <p:nvPr/>
        </p:nvSpPr>
        <p:spPr>
          <a:xfrm>
            <a:off x="6204155" y="1496692"/>
            <a:ext cx="5362368" cy="4630737"/>
          </a:xfrm>
          <a:prstGeom prst="rect">
            <a:avLst/>
          </a:prstGeom>
        </p:spPr>
        <p:txBody>
          <a:bodyPr vert="horz" lIns="0" tIns="0" rIns="0" bIns="0" rtlCol="0">
            <a:noAutofit/>
          </a:bodyPr>
          <a:lstStyle>
            <a:lvl1pPr marL="2286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1pPr>
            <a:lvl2pPr marL="4572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2pPr>
            <a:lvl3pPr marL="6858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3pPr>
            <a:lvl4pPr marL="9144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4pPr>
            <a:lvl5pPr marL="11430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5pPr>
            <a:lvl6pPr marL="1371600" indent="-228600" algn="l" defTabSz="914400" rtl="0" eaLnBrk="1" latinLnBrk="0" hangingPunct="1">
              <a:lnSpc>
                <a:spcPct val="100000"/>
              </a:lnSpc>
              <a:spcBef>
                <a:spcPts val="0"/>
              </a:spcBef>
              <a:spcAft>
                <a:spcPts val="600"/>
              </a:spcAft>
              <a:buFont typeface="Arial" panose="020B0604020202020204" pitchFamily="34" charset="0"/>
              <a:buChar char="•"/>
              <a:defRPr sz="1600" kern="1200">
                <a:solidFill>
                  <a:schemeClr val="accent3"/>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rgbClr val="00005C"/>
                </a:solidFill>
              </a:rPr>
              <a:t>Get hands on with as little or as much of these areas as your time allows</a:t>
            </a:r>
            <a:endParaRPr lang="en-US">
              <a:solidFill>
                <a:srgbClr val="00005C"/>
              </a:solidFill>
            </a:endParaRPr>
          </a:p>
        </p:txBody>
      </p:sp>
    </p:spTree>
    <p:extLst>
      <p:ext uri="{BB962C8B-B14F-4D97-AF65-F5344CB8AC3E}">
        <p14:creationId xmlns:p14="http://schemas.microsoft.com/office/powerpoint/2010/main" val="2683198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C3007-12D1-FCEB-696E-A34B5AF59A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E73233-59AF-04DC-4070-670EADE42696}"/>
              </a:ext>
            </a:extLst>
          </p:cNvPr>
          <p:cNvSpPr>
            <a:spLocks noGrp="1"/>
          </p:cNvSpPr>
          <p:nvPr>
            <p:ph type="title"/>
          </p:nvPr>
        </p:nvSpPr>
        <p:spPr/>
        <p:txBody>
          <a:bodyPr/>
          <a:lstStyle/>
          <a:p>
            <a:r>
              <a:rPr lang="en-GB"/>
              <a:t>Configure Base Stack</a:t>
            </a:r>
          </a:p>
        </p:txBody>
      </p:sp>
      <p:sp>
        <p:nvSpPr>
          <p:cNvPr id="4" name="Text Placeholder 3">
            <a:extLst>
              <a:ext uri="{FF2B5EF4-FFF2-40B4-BE49-F238E27FC236}">
                <a16:creationId xmlns:a16="http://schemas.microsoft.com/office/drawing/2014/main" id="{6388E871-34FB-AF29-A42F-BFF794F18510}"/>
              </a:ext>
            </a:extLst>
          </p:cNvPr>
          <p:cNvSpPr>
            <a:spLocks noGrp="1"/>
          </p:cNvSpPr>
          <p:nvPr>
            <p:ph type="body" sz="quarter" idx="11"/>
          </p:nvPr>
        </p:nvSpPr>
        <p:spPr>
          <a:xfrm>
            <a:off x="316800" y="1316037"/>
            <a:ext cx="5542569" cy="4637087"/>
          </a:xfrm>
        </p:spPr>
        <p:txBody>
          <a:bodyPr>
            <a:normAutofit/>
          </a:bodyPr>
          <a:lstStyle/>
          <a:p>
            <a:r>
              <a:rPr lang="en-GB"/>
              <a:t>The base stack configures your AWS environment to allow training to occur, creating an S3 bucket to save your models, permissions for your training to run and requests ‘Quota’ to run EC2 virtual machines with GPUs</a:t>
            </a:r>
          </a:p>
          <a:p>
            <a:endParaRPr lang="en-GB"/>
          </a:p>
        </p:txBody>
      </p:sp>
      <p:sp>
        <p:nvSpPr>
          <p:cNvPr id="5" name="Text Placeholder 4">
            <a:extLst>
              <a:ext uri="{FF2B5EF4-FFF2-40B4-BE49-F238E27FC236}">
                <a16:creationId xmlns:a16="http://schemas.microsoft.com/office/drawing/2014/main" id="{B8410F5C-E3CD-1B70-51BB-F4D6AAED4AF5}"/>
              </a:ext>
            </a:extLst>
          </p:cNvPr>
          <p:cNvSpPr>
            <a:spLocks noGrp="1"/>
          </p:cNvSpPr>
          <p:nvPr>
            <p:ph type="body" sz="quarter" idx="13"/>
          </p:nvPr>
        </p:nvSpPr>
        <p:spPr>
          <a:xfrm>
            <a:off x="6258231" y="1316037"/>
            <a:ext cx="5542569" cy="5204506"/>
          </a:xfrm>
        </p:spPr>
        <p:txBody>
          <a:bodyPr>
            <a:normAutofit fontScale="92500" lnSpcReduction="10000"/>
          </a:bodyPr>
          <a:lstStyle/>
          <a:p>
            <a:r>
              <a:rPr lang="en-GB"/>
              <a:t>Type in the terminal ‘./create-base-resources.sh &lt;</a:t>
            </a:r>
            <a:r>
              <a:rPr lang="en-GB" i="1"/>
              <a:t>base-stack-name&gt; &lt;your-public-</a:t>
            </a:r>
            <a:r>
              <a:rPr lang="en-GB" i="1" err="1"/>
              <a:t>ip</a:t>
            </a:r>
            <a:r>
              <a:rPr lang="en-GB" i="1"/>
              <a:t>&gt;’ </a:t>
            </a:r>
            <a:r>
              <a:rPr lang="en-GB"/>
              <a:t>(you can get your public </a:t>
            </a:r>
            <a:r>
              <a:rPr lang="en-GB" err="1"/>
              <a:t>ip</a:t>
            </a:r>
            <a:r>
              <a:rPr lang="en-GB"/>
              <a:t> from </a:t>
            </a:r>
            <a:r>
              <a:rPr lang="en-GB">
                <a:hlinkClick r:id="rId2"/>
              </a:rPr>
              <a:t>https://whatismyipaddress.com/</a:t>
            </a:r>
            <a:r>
              <a:rPr lang="en-GB"/>
              <a:t>), then wait for the configuration to complete.  e.g.: -</a:t>
            </a:r>
          </a:p>
          <a:p>
            <a:endParaRPr lang="en-GB"/>
          </a:p>
          <a:p>
            <a:endParaRPr lang="en-GB"/>
          </a:p>
          <a:p>
            <a:endParaRPr lang="en-GB"/>
          </a:p>
          <a:p>
            <a:endParaRPr lang="en-GB"/>
          </a:p>
          <a:p>
            <a:endParaRPr lang="en-GB"/>
          </a:p>
          <a:p>
            <a:endParaRPr lang="en-GB"/>
          </a:p>
          <a:p>
            <a:endParaRPr lang="en-GB"/>
          </a:p>
          <a:p>
            <a:endParaRPr lang="en-GB"/>
          </a:p>
          <a:p>
            <a:endParaRPr lang="en-GB"/>
          </a:p>
          <a:p>
            <a:endParaRPr lang="en-GB"/>
          </a:p>
          <a:p>
            <a:r>
              <a:rPr lang="en-GB"/>
              <a:t>Navigate to </a:t>
            </a:r>
            <a:r>
              <a:rPr lang="en-GB">
                <a:hlinkClick r:id="rId3"/>
              </a:rPr>
              <a:t>AWS support </a:t>
            </a:r>
            <a:r>
              <a:rPr lang="en-GB"/>
              <a:t>and add justification to both of your quota requests – ‘I’m participating in an AWS </a:t>
            </a:r>
            <a:r>
              <a:rPr lang="en-GB" err="1"/>
              <a:t>DeepRacer</a:t>
            </a:r>
            <a:r>
              <a:rPr lang="en-GB"/>
              <a:t> competition using G series instances.  I work for an AWS Partner, Atos.  Please approve this request.’ </a:t>
            </a:r>
            <a:r>
              <a:rPr lang="en-GB" b="1"/>
              <a:t>(check back, this can take 24 hours and you can’t start training until at least one of them has been approved).</a:t>
            </a:r>
          </a:p>
          <a:p>
            <a:endParaRPr lang="en-GB"/>
          </a:p>
          <a:p>
            <a:endParaRPr lang="en-GB"/>
          </a:p>
        </p:txBody>
      </p:sp>
      <p:pic>
        <p:nvPicPr>
          <p:cNvPr id="1026" name="Picture 2">
            <a:extLst>
              <a:ext uri="{FF2B5EF4-FFF2-40B4-BE49-F238E27FC236}">
                <a16:creationId xmlns:a16="http://schemas.microsoft.com/office/drawing/2014/main" id="{84DC8434-0F56-F954-7CCB-70B658DC5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902" y="2405742"/>
            <a:ext cx="3412227" cy="38317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66D7DD23-4046-025D-EB84-E6F1FBE8A1BE}"/>
              </a:ext>
            </a:extLst>
          </p:cNvPr>
          <p:cNvPicPr>
            <a:picLocks noChangeAspect="1"/>
          </p:cNvPicPr>
          <p:nvPr/>
        </p:nvPicPr>
        <p:blipFill>
          <a:blip r:embed="rId5"/>
          <a:stretch>
            <a:fillRect/>
          </a:stretch>
        </p:blipFill>
        <p:spPr>
          <a:xfrm>
            <a:off x="6574972" y="2296884"/>
            <a:ext cx="4593772" cy="2771185"/>
          </a:xfrm>
          <a:prstGeom prst="rect">
            <a:avLst/>
          </a:prstGeom>
        </p:spPr>
      </p:pic>
    </p:spTree>
    <p:extLst>
      <p:ext uri="{BB962C8B-B14F-4D97-AF65-F5344CB8AC3E}">
        <p14:creationId xmlns:p14="http://schemas.microsoft.com/office/powerpoint/2010/main" val="707373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D3426-970F-5F50-525C-F8543853FA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A25CF4-E59A-307E-A80D-E3600D12EDC7}"/>
              </a:ext>
            </a:extLst>
          </p:cNvPr>
          <p:cNvSpPr>
            <a:spLocks noGrp="1"/>
          </p:cNvSpPr>
          <p:nvPr>
            <p:ph type="title"/>
          </p:nvPr>
        </p:nvSpPr>
        <p:spPr/>
        <p:txBody>
          <a:bodyPr/>
          <a:lstStyle/>
          <a:p>
            <a:r>
              <a:rPr lang="en-GB"/>
              <a:t>Configure Notification Stack</a:t>
            </a:r>
          </a:p>
        </p:txBody>
      </p:sp>
      <p:sp>
        <p:nvSpPr>
          <p:cNvPr id="4" name="Text Placeholder 3">
            <a:extLst>
              <a:ext uri="{FF2B5EF4-FFF2-40B4-BE49-F238E27FC236}">
                <a16:creationId xmlns:a16="http://schemas.microsoft.com/office/drawing/2014/main" id="{AB7E4C0A-3813-9248-0A1C-83CA0770CDDE}"/>
              </a:ext>
            </a:extLst>
          </p:cNvPr>
          <p:cNvSpPr>
            <a:spLocks noGrp="1"/>
          </p:cNvSpPr>
          <p:nvPr>
            <p:ph type="body" sz="quarter" idx="11"/>
          </p:nvPr>
        </p:nvSpPr>
        <p:spPr>
          <a:xfrm>
            <a:off x="316800" y="1316037"/>
            <a:ext cx="5542569" cy="4637087"/>
          </a:xfrm>
        </p:spPr>
        <p:txBody>
          <a:bodyPr>
            <a:normAutofit/>
          </a:bodyPr>
          <a:lstStyle/>
          <a:p>
            <a:r>
              <a:rPr lang="en-GB"/>
              <a:t>The notification stack ensures you get email notifications regarding your training – e.g. when it starts, ends, is interrupted or when there is an issue</a:t>
            </a:r>
          </a:p>
          <a:p>
            <a:endParaRPr lang="en-GB"/>
          </a:p>
        </p:txBody>
      </p:sp>
      <p:sp>
        <p:nvSpPr>
          <p:cNvPr id="5" name="Text Placeholder 4">
            <a:extLst>
              <a:ext uri="{FF2B5EF4-FFF2-40B4-BE49-F238E27FC236}">
                <a16:creationId xmlns:a16="http://schemas.microsoft.com/office/drawing/2014/main" id="{0A2D0F5C-1996-00B7-7886-FF05F59A301F}"/>
              </a:ext>
            </a:extLst>
          </p:cNvPr>
          <p:cNvSpPr>
            <a:spLocks noGrp="1"/>
          </p:cNvSpPr>
          <p:nvPr>
            <p:ph type="body" sz="quarter" idx="13"/>
          </p:nvPr>
        </p:nvSpPr>
        <p:spPr>
          <a:xfrm>
            <a:off x="6258231" y="1316037"/>
            <a:ext cx="5542569" cy="5204506"/>
          </a:xfrm>
        </p:spPr>
        <p:txBody>
          <a:bodyPr>
            <a:normAutofit/>
          </a:bodyPr>
          <a:lstStyle/>
          <a:p>
            <a:r>
              <a:rPr lang="en-GB"/>
              <a:t>Type in the terminal ‘cd scripts’ and then ‘./add-interruption-notification-subscription.sh &lt;</a:t>
            </a:r>
            <a:r>
              <a:rPr lang="en-GB" i="1"/>
              <a:t>base-stack-name&gt; &lt;interruption-stack-name&gt; &lt;your-email-address&gt;</a:t>
            </a:r>
            <a:r>
              <a:rPr lang="en-GB"/>
              <a:t>’, then wait for the script to complete, e.g. –</a:t>
            </a:r>
          </a:p>
          <a:p>
            <a:endParaRPr lang="en-GB"/>
          </a:p>
          <a:p>
            <a:endParaRPr lang="en-GB"/>
          </a:p>
          <a:p>
            <a:endParaRPr lang="en-GB"/>
          </a:p>
          <a:p>
            <a:endParaRPr lang="en-GB"/>
          </a:p>
          <a:p>
            <a:endParaRPr lang="en-GB"/>
          </a:p>
          <a:p>
            <a:r>
              <a:rPr lang="en-GB"/>
              <a:t>Navigate to your email client and accept the notification subscription</a:t>
            </a:r>
          </a:p>
          <a:p>
            <a:endParaRPr lang="en-GB"/>
          </a:p>
          <a:p>
            <a:endParaRPr lang="en-GB"/>
          </a:p>
          <a:p>
            <a:endParaRPr lang="en-GB"/>
          </a:p>
        </p:txBody>
      </p:sp>
      <p:pic>
        <p:nvPicPr>
          <p:cNvPr id="2050" name="Picture 2">
            <a:extLst>
              <a:ext uri="{FF2B5EF4-FFF2-40B4-BE49-F238E27FC236}">
                <a16:creationId xmlns:a16="http://schemas.microsoft.com/office/drawing/2014/main" id="{2069A5B4-7CCC-8F56-177B-B47D61C20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038" y="2090310"/>
            <a:ext cx="3038475" cy="42957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DA22F2B-1AB4-AFB9-EF13-82D09AFF57E7}"/>
              </a:ext>
            </a:extLst>
          </p:cNvPr>
          <p:cNvPicPr>
            <a:picLocks noChangeAspect="1"/>
          </p:cNvPicPr>
          <p:nvPr/>
        </p:nvPicPr>
        <p:blipFill>
          <a:blip r:embed="rId3"/>
          <a:stretch>
            <a:fillRect/>
          </a:stretch>
        </p:blipFill>
        <p:spPr>
          <a:xfrm>
            <a:off x="6566291" y="2431000"/>
            <a:ext cx="5542569" cy="1319053"/>
          </a:xfrm>
          <a:prstGeom prst="rect">
            <a:avLst/>
          </a:prstGeom>
        </p:spPr>
      </p:pic>
      <p:pic>
        <p:nvPicPr>
          <p:cNvPr id="8" name="Picture 7">
            <a:extLst>
              <a:ext uri="{FF2B5EF4-FFF2-40B4-BE49-F238E27FC236}">
                <a16:creationId xmlns:a16="http://schemas.microsoft.com/office/drawing/2014/main" id="{404D4EE8-7871-BDF8-4F9B-B4950BF99788}"/>
              </a:ext>
            </a:extLst>
          </p:cNvPr>
          <p:cNvPicPr>
            <a:picLocks noChangeAspect="1"/>
          </p:cNvPicPr>
          <p:nvPr/>
        </p:nvPicPr>
        <p:blipFill>
          <a:blip r:embed="rId4"/>
          <a:stretch>
            <a:fillRect/>
          </a:stretch>
        </p:blipFill>
        <p:spPr>
          <a:xfrm>
            <a:off x="6566291" y="4536806"/>
            <a:ext cx="4120022" cy="1849279"/>
          </a:xfrm>
          <a:prstGeom prst="rect">
            <a:avLst/>
          </a:prstGeom>
        </p:spPr>
      </p:pic>
    </p:spTree>
    <p:extLst>
      <p:ext uri="{BB962C8B-B14F-4D97-AF65-F5344CB8AC3E}">
        <p14:creationId xmlns:p14="http://schemas.microsoft.com/office/powerpoint/2010/main" val="25727572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75572-C366-B6A6-E53E-2F05E5F57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45C730-70ED-7D02-AFAD-06426999F1BC}"/>
              </a:ext>
            </a:extLst>
          </p:cNvPr>
          <p:cNvSpPr>
            <a:spLocks noGrp="1"/>
          </p:cNvSpPr>
          <p:nvPr>
            <p:ph type="title"/>
          </p:nvPr>
        </p:nvSpPr>
        <p:spPr/>
        <p:txBody>
          <a:bodyPr/>
          <a:lstStyle/>
          <a:p>
            <a:r>
              <a:rPr lang="en-GB"/>
              <a:t>Configure Add Access Stack (Optional)</a:t>
            </a:r>
          </a:p>
        </p:txBody>
      </p:sp>
      <p:sp>
        <p:nvSpPr>
          <p:cNvPr id="4" name="Text Placeholder 3">
            <a:extLst>
              <a:ext uri="{FF2B5EF4-FFF2-40B4-BE49-F238E27FC236}">
                <a16:creationId xmlns:a16="http://schemas.microsoft.com/office/drawing/2014/main" id="{51A99E58-00EA-0F65-4655-94A59AC0ECDF}"/>
              </a:ext>
            </a:extLst>
          </p:cNvPr>
          <p:cNvSpPr>
            <a:spLocks noGrp="1"/>
          </p:cNvSpPr>
          <p:nvPr>
            <p:ph type="body" sz="quarter" idx="11"/>
          </p:nvPr>
        </p:nvSpPr>
        <p:spPr>
          <a:xfrm>
            <a:off x="316800" y="1316037"/>
            <a:ext cx="5542569" cy="4637087"/>
          </a:xfrm>
        </p:spPr>
        <p:txBody>
          <a:bodyPr>
            <a:normAutofit/>
          </a:bodyPr>
          <a:lstStyle/>
          <a:p>
            <a:r>
              <a:rPr lang="en-GB"/>
              <a:t>The add access stack allows you to access your training from additional locations, perfect if you want to check you training during the day in the office but from home at other times</a:t>
            </a:r>
          </a:p>
          <a:p>
            <a:endParaRPr lang="en-GB"/>
          </a:p>
        </p:txBody>
      </p:sp>
      <p:sp>
        <p:nvSpPr>
          <p:cNvPr id="5" name="Text Placeholder 4">
            <a:extLst>
              <a:ext uri="{FF2B5EF4-FFF2-40B4-BE49-F238E27FC236}">
                <a16:creationId xmlns:a16="http://schemas.microsoft.com/office/drawing/2014/main" id="{5A876FB3-1A1F-D82C-B739-0B0BAD6FE2F6}"/>
              </a:ext>
            </a:extLst>
          </p:cNvPr>
          <p:cNvSpPr>
            <a:spLocks noGrp="1"/>
          </p:cNvSpPr>
          <p:nvPr>
            <p:ph type="body" sz="quarter" idx="13"/>
          </p:nvPr>
        </p:nvSpPr>
        <p:spPr>
          <a:xfrm>
            <a:off x="6258231" y="1316037"/>
            <a:ext cx="5542569" cy="5204506"/>
          </a:xfrm>
        </p:spPr>
        <p:txBody>
          <a:bodyPr>
            <a:normAutofit/>
          </a:bodyPr>
          <a:lstStyle/>
          <a:p>
            <a:r>
              <a:rPr lang="en-GB"/>
              <a:t>Within the ‘scripts’ directory type  ‘./add-access.sh &lt;</a:t>
            </a:r>
            <a:r>
              <a:rPr lang="en-GB" i="1"/>
              <a:t>base-stack-name&gt; &lt;add-access-stack-name&gt; &lt;your-public-</a:t>
            </a:r>
            <a:r>
              <a:rPr lang="en-GB" i="1" err="1"/>
              <a:t>ip</a:t>
            </a:r>
            <a:r>
              <a:rPr lang="en-GB" i="1"/>
              <a:t>&gt;</a:t>
            </a:r>
            <a:r>
              <a:rPr lang="en-GB"/>
              <a:t>’, then wait for the script to complete, e.g. -</a:t>
            </a:r>
          </a:p>
          <a:p>
            <a:endParaRPr lang="en-GB"/>
          </a:p>
          <a:p>
            <a:endParaRPr lang="en-GB"/>
          </a:p>
        </p:txBody>
      </p:sp>
      <p:pic>
        <p:nvPicPr>
          <p:cNvPr id="3074" name="Picture 2">
            <a:extLst>
              <a:ext uri="{FF2B5EF4-FFF2-40B4-BE49-F238E27FC236}">
                <a16:creationId xmlns:a16="http://schemas.microsoft.com/office/drawing/2014/main" id="{F9E5EDD6-7BCD-2114-604C-069517048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520" y="2458130"/>
            <a:ext cx="3611970" cy="35963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7547451-8930-9BC6-36CC-43C72291A73B}"/>
              </a:ext>
            </a:extLst>
          </p:cNvPr>
          <p:cNvPicPr>
            <a:picLocks noChangeAspect="1"/>
          </p:cNvPicPr>
          <p:nvPr/>
        </p:nvPicPr>
        <p:blipFill>
          <a:blip r:embed="rId3"/>
          <a:stretch>
            <a:fillRect/>
          </a:stretch>
        </p:blipFill>
        <p:spPr>
          <a:xfrm>
            <a:off x="6404917" y="2458130"/>
            <a:ext cx="5470283" cy="3274642"/>
          </a:xfrm>
          <a:prstGeom prst="rect">
            <a:avLst/>
          </a:prstGeom>
        </p:spPr>
      </p:pic>
    </p:spTree>
    <p:extLst>
      <p:ext uri="{BB962C8B-B14F-4D97-AF65-F5344CB8AC3E}">
        <p14:creationId xmlns:p14="http://schemas.microsoft.com/office/powerpoint/2010/main" val="1590454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9315E-B473-4721-B679-B3EF77747D00}"/>
              </a:ext>
            </a:extLst>
          </p:cNvPr>
          <p:cNvSpPr>
            <a:spLocks noGrp="1"/>
          </p:cNvSpPr>
          <p:nvPr>
            <p:ph type="title"/>
          </p:nvPr>
        </p:nvSpPr>
        <p:spPr/>
        <p:txBody>
          <a:bodyPr/>
          <a:lstStyle/>
          <a:p>
            <a:r>
              <a:rPr lang="en-US"/>
              <a:t>Configure your Model</a:t>
            </a:r>
          </a:p>
        </p:txBody>
      </p:sp>
      <p:sp>
        <p:nvSpPr>
          <p:cNvPr id="3" name="Text Placeholder 2">
            <a:extLst>
              <a:ext uri="{FF2B5EF4-FFF2-40B4-BE49-F238E27FC236}">
                <a16:creationId xmlns:a16="http://schemas.microsoft.com/office/drawing/2014/main" id="{DD5EC973-D5B9-2042-04F7-739AC1563741}"/>
              </a:ext>
            </a:extLst>
          </p:cNvPr>
          <p:cNvSpPr>
            <a:spLocks noGrp="1"/>
          </p:cNvSpPr>
          <p:nvPr>
            <p:ph type="body" sz="quarter" idx="10"/>
          </p:nvPr>
        </p:nvSpPr>
        <p:spPr>
          <a:xfrm>
            <a:off x="316800" y="830931"/>
            <a:ext cx="11484000" cy="246221"/>
          </a:xfrm>
        </p:spPr>
        <p:txBody>
          <a:bodyPr/>
          <a:lstStyle/>
          <a:p>
            <a:r>
              <a:rPr lang="en-US"/>
              <a:t>Edit the files to configure your model for training</a:t>
            </a:r>
          </a:p>
        </p:txBody>
      </p:sp>
      <p:sp>
        <p:nvSpPr>
          <p:cNvPr id="4" name="Text Placeholder 3">
            <a:extLst>
              <a:ext uri="{FF2B5EF4-FFF2-40B4-BE49-F238E27FC236}">
                <a16:creationId xmlns:a16="http://schemas.microsoft.com/office/drawing/2014/main" id="{F6C24E4E-ADF7-067C-9EE5-64258C835A7B}"/>
              </a:ext>
            </a:extLst>
          </p:cNvPr>
          <p:cNvSpPr>
            <a:spLocks noGrp="1"/>
          </p:cNvSpPr>
          <p:nvPr>
            <p:ph type="body" sz="quarter" idx="11"/>
          </p:nvPr>
        </p:nvSpPr>
        <p:spPr/>
        <p:txBody>
          <a:bodyPr/>
          <a:lstStyle/>
          <a:p>
            <a:r>
              <a:rPr lang="en-US"/>
              <a:t>Open the ‘</a:t>
            </a:r>
            <a:r>
              <a:rPr lang="en-US" err="1"/>
              <a:t>deepracer</a:t>
            </a:r>
            <a:r>
              <a:rPr lang="en-US"/>
              <a:t>-on-the-spot’ folder</a:t>
            </a:r>
          </a:p>
          <a:p>
            <a:endParaRPr lang="en-US"/>
          </a:p>
          <a:p>
            <a:endParaRPr lang="en-US"/>
          </a:p>
          <a:p>
            <a:endParaRPr lang="en-US"/>
          </a:p>
          <a:p>
            <a:pPr marL="0" indent="0">
              <a:buNone/>
            </a:pPr>
            <a:endParaRPr lang="en-US"/>
          </a:p>
          <a:p>
            <a:r>
              <a:rPr lang="en-US"/>
              <a:t>Then open the ‘custom-files’ folder</a:t>
            </a:r>
          </a:p>
          <a:p>
            <a:endParaRPr lang="en-US"/>
          </a:p>
          <a:p>
            <a:endParaRPr lang="en-US"/>
          </a:p>
          <a:p>
            <a:endParaRPr lang="en-US"/>
          </a:p>
          <a:p>
            <a:endParaRPr lang="en-US"/>
          </a:p>
          <a:p>
            <a:endParaRPr lang="en-US"/>
          </a:p>
          <a:p>
            <a:endParaRPr lang="en-US"/>
          </a:p>
          <a:p>
            <a:endParaRPr lang="en-US"/>
          </a:p>
          <a:p>
            <a:r>
              <a:rPr lang="en-US"/>
              <a:t>The README.md file explains the files</a:t>
            </a:r>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5" name="Text Placeholder 4">
            <a:extLst>
              <a:ext uri="{FF2B5EF4-FFF2-40B4-BE49-F238E27FC236}">
                <a16:creationId xmlns:a16="http://schemas.microsoft.com/office/drawing/2014/main" id="{2638A822-3F66-6449-1D08-2EFD22B02F4C}"/>
              </a:ext>
            </a:extLst>
          </p:cNvPr>
          <p:cNvSpPr>
            <a:spLocks noGrp="1"/>
          </p:cNvSpPr>
          <p:nvPr>
            <p:ph type="body" sz="quarter" idx="13"/>
          </p:nvPr>
        </p:nvSpPr>
        <p:spPr/>
        <p:txBody>
          <a:bodyPr>
            <a:normAutofit fontScale="92500" lnSpcReduction="10000"/>
          </a:bodyPr>
          <a:lstStyle/>
          <a:p>
            <a:r>
              <a:rPr lang="en-US"/>
              <a:t>For basic training utilize the files in the root of the ‘custom-files’ folder, editing them to meet your use-case</a:t>
            </a:r>
          </a:p>
          <a:p>
            <a:r>
              <a:rPr lang="en-US"/>
              <a:t>‘Reward-</a:t>
            </a:r>
            <a:r>
              <a:rPr lang="en-US" err="1"/>
              <a:t>fn</a:t>
            </a:r>
            <a:r>
              <a:rPr lang="en-US"/>
              <a:t>-examples’ folder provides some example reward functions – you could copy the contents of one into reward_function.py if you wanted to base yours on one of them</a:t>
            </a:r>
          </a:p>
          <a:p>
            <a:r>
              <a:rPr lang="en-US"/>
              <a:t>‘sac-example’ can be ignored – we advise you use the </a:t>
            </a:r>
            <a:r>
              <a:rPr lang="en-US" err="1"/>
              <a:t>ppo</a:t>
            </a:r>
            <a:r>
              <a:rPr lang="en-US"/>
              <a:t> algorithm which is the default</a:t>
            </a:r>
          </a:p>
          <a:p>
            <a:r>
              <a:rPr lang="en-US"/>
              <a:t>‘multitrack-example’ folder is an advance use case showing how each worker can be trained on different tracks – this can be useful for physical racing when you’ve already learnt how to develop models with a single track</a:t>
            </a:r>
          </a:p>
          <a:p>
            <a:r>
              <a:rPr lang="en-US"/>
              <a:t>For tips on editing each file see the next slides – note you can either edit the slides directly or take copies of them to refer to later – but when you run the training stack it will pick up the files in the ‘custom-files’ directory</a:t>
            </a:r>
          </a:p>
          <a:p>
            <a:r>
              <a:rPr lang="en-US"/>
              <a:t>Note - double clicking on a ‘</a:t>
            </a:r>
            <a:r>
              <a:rPr lang="en-US" err="1"/>
              <a:t>json</a:t>
            </a:r>
            <a:r>
              <a:rPr lang="en-US"/>
              <a:t>’ file doesn’t open it in the editor – you must right click on them and select ‘Open with’ and then ‘Editor’</a:t>
            </a:r>
          </a:p>
        </p:txBody>
      </p:sp>
      <p:pic>
        <p:nvPicPr>
          <p:cNvPr id="7" name="Picture 6">
            <a:extLst>
              <a:ext uri="{FF2B5EF4-FFF2-40B4-BE49-F238E27FC236}">
                <a16:creationId xmlns:a16="http://schemas.microsoft.com/office/drawing/2014/main" id="{09C7B984-A843-C567-BD70-28A310C38A19}"/>
              </a:ext>
            </a:extLst>
          </p:cNvPr>
          <p:cNvPicPr>
            <a:picLocks noChangeAspect="1"/>
          </p:cNvPicPr>
          <p:nvPr/>
        </p:nvPicPr>
        <p:blipFill>
          <a:blip r:embed="rId2"/>
          <a:stretch>
            <a:fillRect/>
          </a:stretch>
        </p:blipFill>
        <p:spPr>
          <a:xfrm>
            <a:off x="273257" y="1671447"/>
            <a:ext cx="4503810" cy="1272650"/>
          </a:xfrm>
          <a:prstGeom prst="rect">
            <a:avLst/>
          </a:prstGeom>
        </p:spPr>
      </p:pic>
      <p:pic>
        <p:nvPicPr>
          <p:cNvPr id="11" name="Picture 10">
            <a:extLst>
              <a:ext uri="{FF2B5EF4-FFF2-40B4-BE49-F238E27FC236}">
                <a16:creationId xmlns:a16="http://schemas.microsoft.com/office/drawing/2014/main" id="{89BA0AB1-C893-6D86-7EEC-436FA6B61F33}"/>
              </a:ext>
            </a:extLst>
          </p:cNvPr>
          <p:cNvPicPr>
            <a:picLocks noChangeAspect="1"/>
          </p:cNvPicPr>
          <p:nvPr/>
        </p:nvPicPr>
        <p:blipFill>
          <a:blip r:embed="rId3"/>
          <a:stretch>
            <a:fillRect/>
          </a:stretch>
        </p:blipFill>
        <p:spPr>
          <a:xfrm>
            <a:off x="677152" y="3283667"/>
            <a:ext cx="4099915" cy="2133785"/>
          </a:xfrm>
          <a:prstGeom prst="rect">
            <a:avLst/>
          </a:prstGeom>
        </p:spPr>
      </p:pic>
    </p:spTree>
    <p:extLst>
      <p:ext uri="{BB962C8B-B14F-4D97-AF65-F5344CB8AC3E}">
        <p14:creationId xmlns:p14="http://schemas.microsoft.com/office/powerpoint/2010/main" val="3693355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02741-645D-58F3-77CE-B989F7494A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6311D-4D8D-6CBC-6B68-CEB2B6287B6F}"/>
              </a:ext>
            </a:extLst>
          </p:cNvPr>
          <p:cNvSpPr>
            <a:spLocks noGrp="1"/>
          </p:cNvSpPr>
          <p:nvPr>
            <p:ph type="title"/>
          </p:nvPr>
        </p:nvSpPr>
        <p:spPr/>
        <p:txBody>
          <a:bodyPr/>
          <a:lstStyle/>
          <a:p>
            <a:r>
              <a:rPr lang="en-US"/>
              <a:t>Configure your Model – </a:t>
            </a:r>
            <a:r>
              <a:rPr lang="en-US" err="1"/>
              <a:t>hyperparameters.json</a:t>
            </a:r>
            <a:endParaRPr lang="en-US"/>
          </a:p>
        </p:txBody>
      </p:sp>
      <p:sp>
        <p:nvSpPr>
          <p:cNvPr id="3" name="Text Placeholder 2">
            <a:extLst>
              <a:ext uri="{FF2B5EF4-FFF2-40B4-BE49-F238E27FC236}">
                <a16:creationId xmlns:a16="http://schemas.microsoft.com/office/drawing/2014/main" id="{5C4F3A71-4591-5190-6380-AAE92C40CC62}"/>
              </a:ext>
            </a:extLst>
          </p:cNvPr>
          <p:cNvSpPr>
            <a:spLocks noGrp="1"/>
          </p:cNvSpPr>
          <p:nvPr>
            <p:ph type="body" sz="quarter" idx="10"/>
          </p:nvPr>
        </p:nvSpPr>
        <p:spPr>
          <a:xfrm>
            <a:off x="316800" y="830931"/>
            <a:ext cx="11484000" cy="246221"/>
          </a:xfrm>
        </p:spPr>
        <p:txBody>
          <a:bodyPr/>
          <a:lstStyle/>
          <a:p>
            <a:r>
              <a:rPr lang="en-US"/>
              <a:t>Edit the files to configure your model for training</a:t>
            </a:r>
          </a:p>
        </p:txBody>
      </p:sp>
      <p:sp>
        <p:nvSpPr>
          <p:cNvPr id="5" name="Text Placeholder 4">
            <a:extLst>
              <a:ext uri="{FF2B5EF4-FFF2-40B4-BE49-F238E27FC236}">
                <a16:creationId xmlns:a16="http://schemas.microsoft.com/office/drawing/2014/main" id="{C7757363-6C86-D9C0-3F21-DA1D15076D0F}"/>
              </a:ext>
            </a:extLst>
          </p:cNvPr>
          <p:cNvSpPr>
            <a:spLocks noGrp="1"/>
          </p:cNvSpPr>
          <p:nvPr>
            <p:ph type="body" sz="quarter" idx="13"/>
          </p:nvPr>
        </p:nvSpPr>
        <p:spPr>
          <a:xfrm>
            <a:off x="6258231" y="1316037"/>
            <a:ext cx="5542569" cy="4867049"/>
          </a:xfrm>
        </p:spPr>
        <p:txBody>
          <a:bodyPr>
            <a:noAutofit/>
          </a:bodyPr>
          <a:lstStyle/>
          <a:p>
            <a:r>
              <a:rPr lang="en-US" sz="1250"/>
              <a:t>Batch size – supported values 32, 64, 128, 256, 512.  Controls the size of the experiences the model learns from – lower trains quicker, higher gives more optimal results</a:t>
            </a:r>
          </a:p>
          <a:p>
            <a:r>
              <a:rPr lang="en-US" sz="1250"/>
              <a:t>Beta Entropy – supported values 0.0 – 1.0.   Controls randomness added to model to explore, recommend leaving as 0.01</a:t>
            </a:r>
          </a:p>
          <a:p>
            <a:r>
              <a:rPr lang="en-US" sz="1250"/>
              <a:t>Discount factor – supported values 0.0 – 1.0.  Controls how far into the future the model considers it actions.  Smaller value makes model more aggressive, larger number can make a model too slow.  0.95-0.99 is a good area to try.</a:t>
            </a:r>
          </a:p>
          <a:p>
            <a:r>
              <a:rPr lang="en-US" sz="1250"/>
              <a:t>Learning Rate (</a:t>
            </a:r>
            <a:r>
              <a:rPr lang="en-US" sz="1250" err="1"/>
              <a:t>lr</a:t>
            </a:r>
            <a:r>
              <a:rPr lang="en-US" sz="1250"/>
              <a:t>) – supported values 0.00000001 – 0.001.  Controls how much the model adjusts from its recent experiences, too low and training takes too long, too high and training doesn’t find optimal results.  A value within 0.00005 – 0.0001  is likely to be suitable for the complexity of our tracks</a:t>
            </a:r>
          </a:p>
          <a:p>
            <a:r>
              <a:rPr lang="en-US" sz="1250"/>
              <a:t>Num episodes between training – Whole numbers supported.  Controls how many attempts the car makes around the track before updating the model.  Note – to ensure evaluations start from the start/finish line the calculation of other configured items must be  </a:t>
            </a:r>
            <a:r>
              <a:rPr lang="en-GB" sz="1250"/>
              <a:t>( </a:t>
            </a:r>
            <a:r>
              <a:rPr lang="en-GB" sz="1250" err="1"/>
              <a:t>num_episodes_between_training</a:t>
            </a:r>
            <a:r>
              <a:rPr lang="en-GB" sz="1250"/>
              <a:t> / DR_WORKERS) * DR_TRAIN_ROUND_ROBIN_ADVANCE_DIST = 1.0 (the defaults for these values are (40/2) * 0.05 = 1.0.</a:t>
            </a:r>
          </a:p>
          <a:p>
            <a:r>
              <a:rPr lang="en-GB" sz="1250"/>
              <a:t>Num epochs – supported values are whole numbers 3 – 10.  Controls the number of times the model update process passes over your data.  Recommended to leave at ’10.</a:t>
            </a:r>
            <a:endParaRPr lang="en-US" sz="1250"/>
          </a:p>
          <a:p>
            <a:r>
              <a:rPr lang="en-US" sz="1250"/>
              <a:t>E Greedy, epsilon steps, exploration type and loss type – recommend leaving as default</a:t>
            </a:r>
          </a:p>
        </p:txBody>
      </p:sp>
      <p:pic>
        <p:nvPicPr>
          <p:cNvPr id="10" name="Picture 9">
            <a:extLst>
              <a:ext uri="{FF2B5EF4-FFF2-40B4-BE49-F238E27FC236}">
                <a16:creationId xmlns:a16="http://schemas.microsoft.com/office/drawing/2014/main" id="{CD85ECB6-8D7F-6C50-8B1E-502F0D2EE177}"/>
              </a:ext>
            </a:extLst>
          </p:cNvPr>
          <p:cNvPicPr>
            <a:picLocks noChangeAspect="1"/>
          </p:cNvPicPr>
          <p:nvPr/>
        </p:nvPicPr>
        <p:blipFill>
          <a:blip r:embed="rId2"/>
          <a:stretch>
            <a:fillRect/>
          </a:stretch>
        </p:blipFill>
        <p:spPr>
          <a:xfrm>
            <a:off x="376147" y="1316037"/>
            <a:ext cx="5719853" cy="4464277"/>
          </a:xfrm>
          <a:prstGeom prst="rect">
            <a:avLst/>
          </a:prstGeom>
        </p:spPr>
      </p:pic>
    </p:spTree>
    <p:extLst>
      <p:ext uri="{BB962C8B-B14F-4D97-AF65-F5344CB8AC3E}">
        <p14:creationId xmlns:p14="http://schemas.microsoft.com/office/powerpoint/2010/main" val="2483969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D312E-4234-AEF9-711A-97954113DD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396AFA-380A-5235-5576-70009A869FDC}"/>
              </a:ext>
            </a:extLst>
          </p:cNvPr>
          <p:cNvSpPr>
            <a:spLocks noGrp="1"/>
          </p:cNvSpPr>
          <p:nvPr>
            <p:ph type="title"/>
          </p:nvPr>
        </p:nvSpPr>
        <p:spPr/>
        <p:txBody>
          <a:bodyPr/>
          <a:lstStyle/>
          <a:p>
            <a:r>
              <a:rPr lang="en-US"/>
              <a:t>Configure your Model – </a:t>
            </a:r>
            <a:r>
              <a:rPr lang="en-US" err="1"/>
              <a:t>model_metadata.json</a:t>
            </a:r>
            <a:endParaRPr lang="en-US"/>
          </a:p>
        </p:txBody>
      </p:sp>
      <p:sp>
        <p:nvSpPr>
          <p:cNvPr id="3" name="Text Placeholder 2">
            <a:extLst>
              <a:ext uri="{FF2B5EF4-FFF2-40B4-BE49-F238E27FC236}">
                <a16:creationId xmlns:a16="http://schemas.microsoft.com/office/drawing/2014/main" id="{7F3D740C-08B2-0148-AE45-6A62F6BA2B9B}"/>
              </a:ext>
            </a:extLst>
          </p:cNvPr>
          <p:cNvSpPr>
            <a:spLocks noGrp="1"/>
          </p:cNvSpPr>
          <p:nvPr>
            <p:ph type="body" sz="quarter" idx="10"/>
          </p:nvPr>
        </p:nvSpPr>
        <p:spPr>
          <a:xfrm>
            <a:off x="316800" y="830931"/>
            <a:ext cx="11484000" cy="246221"/>
          </a:xfrm>
        </p:spPr>
        <p:txBody>
          <a:bodyPr/>
          <a:lstStyle/>
          <a:p>
            <a:r>
              <a:rPr lang="en-US"/>
              <a:t>Edit the files to configure your model for training</a:t>
            </a:r>
          </a:p>
        </p:txBody>
      </p:sp>
      <p:sp>
        <p:nvSpPr>
          <p:cNvPr id="5" name="Text Placeholder 4">
            <a:extLst>
              <a:ext uri="{FF2B5EF4-FFF2-40B4-BE49-F238E27FC236}">
                <a16:creationId xmlns:a16="http://schemas.microsoft.com/office/drawing/2014/main" id="{28C79FC9-74CE-63EA-C2D4-F30FC84F86E8}"/>
              </a:ext>
            </a:extLst>
          </p:cNvPr>
          <p:cNvSpPr>
            <a:spLocks noGrp="1"/>
          </p:cNvSpPr>
          <p:nvPr>
            <p:ph type="body" sz="quarter" idx="13"/>
          </p:nvPr>
        </p:nvSpPr>
        <p:spPr>
          <a:xfrm>
            <a:off x="6258231" y="1316037"/>
            <a:ext cx="5542569" cy="4867049"/>
          </a:xfrm>
        </p:spPr>
        <p:txBody>
          <a:bodyPr>
            <a:noAutofit/>
          </a:bodyPr>
          <a:lstStyle/>
          <a:p>
            <a:r>
              <a:rPr lang="en-US" sz="1250"/>
              <a:t>Action space type – supported values are discrete or continuous.  It is recommended to use discrete as training is quicker and you can avoid adding high speed high steering angle actions that may result in spinning</a:t>
            </a:r>
          </a:p>
          <a:p>
            <a:r>
              <a:rPr lang="en-US" sz="1250"/>
              <a:t>Action space</a:t>
            </a:r>
          </a:p>
          <a:p>
            <a:pPr lvl="1"/>
            <a:r>
              <a:rPr lang="en-US" sz="1250"/>
              <a:t>For discrete you provide a list of objects in the format show, each object is a combination of steering angle (-30 – 30 supported) and speed (0.1 – 4.0 supported).  It’s recommended you have actions with various speeds and steering angles.  The default settings </a:t>
            </a:r>
            <a:r>
              <a:rPr lang="en-US" sz="1250" b="1"/>
              <a:t>are not recommended</a:t>
            </a:r>
            <a:r>
              <a:rPr lang="en-US" sz="1250"/>
              <a:t> as they have limited angles and a slow maximum speed</a:t>
            </a:r>
          </a:p>
          <a:p>
            <a:pPr lvl="1"/>
            <a:endParaRPr lang="en-US" sz="1250"/>
          </a:p>
          <a:p>
            <a:pPr lvl="1"/>
            <a:endParaRPr lang="en-US" sz="1250"/>
          </a:p>
          <a:p>
            <a:pPr lvl="1"/>
            <a:r>
              <a:rPr lang="en-US" sz="1250"/>
              <a:t>For continuous you provide ranges and the model makes decision on what angles and speeds to take</a:t>
            </a:r>
          </a:p>
          <a:p>
            <a:pPr lvl="1"/>
            <a:endParaRPr lang="en-US" sz="1250"/>
          </a:p>
          <a:p>
            <a:pPr lvl="1"/>
            <a:endParaRPr lang="en-US" sz="1250"/>
          </a:p>
          <a:p>
            <a:pPr lvl="1"/>
            <a:endParaRPr lang="en-US" sz="1250"/>
          </a:p>
          <a:p>
            <a:pPr lvl="1"/>
            <a:endParaRPr lang="en-US" sz="1250"/>
          </a:p>
          <a:p>
            <a:pPr marL="228600" lvl="1" indent="0">
              <a:buNone/>
            </a:pPr>
            <a:endParaRPr lang="en-US" sz="1250"/>
          </a:p>
          <a:p>
            <a:r>
              <a:rPr lang="en-US" sz="1250"/>
              <a:t>Sensor, neural network, training algorithm and version – recommend leaving as default</a:t>
            </a:r>
          </a:p>
        </p:txBody>
      </p:sp>
      <p:pic>
        <p:nvPicPr>
          <p:cNvPr id="6" name="Picture 5">
            <a:extLst>
              <a:ext uri="{FF2B5EF4-FFF2-40B4-BE49-F238E27FC236}">
                <a16:creationId xmlns:a16="http://schemas.microsoft.com/office/drawing/2014/main" id="{926C0BFD-724D-FE5B-8EC9-2846954D316F}"/>
              </a:ext>
            </a:extLst>
          </p:cNvPr>
          <p:cNvPicPr>
            <a:picLocks noChangeAspect="1"/>
          </p:cNvPicPr>
          <p:nvPr/>
        </p:nvPicPr>
        <p:blipFill>
          <a:blip r:embed="rId2"/>
          <a:stretch>
            <a:fillRect/>
          </a:stretch>
        </p:blipFill>
        <p:spPr>
          <a:xfrm>
            <a:off x="565371" y="1316037"/>
            <a:ext cx="4224343" cy="5015647"/>
          </a:xfrm>
          <a:prstGeom prst="rect">
            <a:avLst/>
          </a:prstGeom>
        </p:spPr>
      </p:pic>
      <p:pic>
        <p:nvPicPr>
          <p:cNvPr id="8" name="Picture 7">
            <a:extLst>
              <a:ext uri="{FF2B5EF4-FFF2-40B4-BE49-F238E27FC236}">
                <a16:creationId xmlns:a16="http://schemas.microsoft.com/office/drawing/2014/main" id="{2887F51B-C6DE-D9E5-E328-425307A62470}"/>
              </a:ext>
            </a:extLst>
          </p:cNvPr>
          <p:cNvPicPr>
            <a:picLocks noChangeAspect="1"/>
          </p:cNvPicPr>
          <p:nvPr/>
        </p:nvPicPr>
        <p:blipFill>
          <a:blip r:embed="rId3"/>
          <a:stretch>
            <a:fillRect/>
          </a:stretch>
        </p:blipFill>
        <p:spPr>
          <a:xfrm>
            <a:off x="6816591" y="4595905"/>
            <a:ext cx="1336809" cy="1336809"/>
          </a:xfrm>
          <a:prstGeom prst="rect">
            <a:avLst/>
          </a:prstGeom>
        </p:spPr>
      </p:pic>
      <p:pic>
        <p:nvPicPr>
          <p:cNvPr id="11" name="Picture 10">
            <a:extLst>
              <a:ext uri="{FF2B5EF4-FFF2-40B4-BE49-F238E27FC236}">
                <a16:creationId xmlns:a16="http://schemas.microsoft.com/office/drawing/2014/main" id="{0B9416F7-73BD-9A02-F423-0C18F4ED3EF5}"/>
              </a:ext>
            </a:extLst>
          </p:cNvPr>
          <p:cNvPicPr>
            <a:picLocks noChangeAspect="1"/>
          </p:cNvPicPr>
          <p:nvPr/>
        </p:nvPicPr>
        <p:blipFill>
          <a:blip r:embed="rId4"/>
          <a:stretch>
            <a:fillRect/>
          </a:stretch>
        </p:blipFill>
        <p:spPr>
          <a:xfrm>
            <a:off x="6816591" y="3606670"/>
            <a:ext cx="1336809" cy="518355"/>
          </a:xfrm>
          <a:prstGeom prst="rect">
            <a:avLst/>
          </a:prstGeom>
        </p:spPr>
      </p:pic>
    </p:spTree>
    <p:extLst>
      <p:ext uri="{BB962C8B-B14F-4D97-AF65-F5344CB8AC3E}">
        <p14:creationId xmlns:p14="http://schemas.microsoft.com/office/powerpoint/2010/main" val="3900734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1E28C-3FFA-BE0B-9E5F-6A1874219E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949289-BA42-A0DD-DB88-D824057FA81C}"/>
              </a:ext>
            </a:extLst>
          </p:cNvPr>
          <p:cNvSpPr>
            <a:spLocks noGrp="1"/>
          </p:cNvSpPr>
          <p:nvPr>
            <p:ph type="title"/>
          </p:nvPr>
        </p:nvSpPr>
        <p:spPr/>
        <p:txBody>
          <a:bodyPr/>
          <a:lstStyle/>
          <a:p>
            <a:r>
              <a:rPr lang="en-US"/>
              <a:t>Configure your Model – reward_function.py</a:t>
            </a:r>
          </a:p>
        </p:txBody>
      </p:sp>
      <p:sp>
        <p:nvSpPr>
          <p:cNvPr id="3" name="Text Placeholder 2">
            <a:extLst>
              <a:ext uri="{FF2B5EF4-FFF2-40B4-BE49-F238E27FC236}">
                <a16:creationId xmlns:a16="http://schemas.microsoft.com/office/drawing/2014/main" id="{8412FBEE-E6AF-480F-AD2A-CD43645ECFFD}"/>
              </a:ext>
            </a:extLst>
          </p:cNvPr>
          <p:cNvSpPr>
            <a:spLocks noGrp="1"/>
          </p:cNvSpPr>
          <p:nvPr>
            <p:ph type="body" sz="quarter" idx="10"/>
          </p:nvPr>
        </p:nvSpPr>
        <p:spPr>
          <a:xfrm>
            <a:off x="316800" y="830931"/>
            <a:ext cx="11484000" cy="246221"/>
          </a:xfrm>
        </p:spPr>
        <p:txBody>
          <a:bodyPr/>
          <a:lstStyle/>
          <a:p>
            <a:r>
              <a:rPr lang="en-US"/>
              <a:t>Edit the files to configure your model for training</a:t>
            </a:r>
          </a:p>
        </p:txBody>
      </p:sp>
      <p:sp>
        <p:nvSpPr>
          <p:cNvPr id="5" name="Text Placeholder 4">
            <a:extLst>
              <a:ext uri="{FF2B5EF4-FFF2-40B4-BE49-F238E27FC236}">
                <a16:creationId xmlns:a16="http://schemas.microsoft.com/office/drawing/2014/main" id="{980A1B7B-E1A8-A55D-29CB-0D246C6F064C}"/>
              </a:ext>
            </a:extLst>
          </p:cNvPr>
          <p:cNvSpPr>
            <a:spLocks noGrp="1"/>
          </p:cNvSpPr>
          <p:nvPr>
            <p:ph type="body" sz="quarter" idx="13"/>
          </p:nvPr>
        </p:nvSpPr>
        <p:spPr>
          <a:xfrm>
            <a:off x="6258231" y="1316037"/>
            <a:ext cx="5542569" cy="4867049"/>
          </a:xfrm>
        </p:spPr>
        <p:txBody>
          <a:bodyPr>
            <a:noAutofit/>
          </a:bodyPr>
          <a:lstStyle/>
          <a:p>
            <a:r>
              <a:rPr lang="en-US" sz="1250"/>
              <a:t>Write your reward function in python</a:t>
            </a:r>
          </a:p>
          <a:p>
            <a:r>
              <a:rPr lang="en-US" sz="1250"/>
              <a:t>Supported inputs are defined </a:t>
            </a:r>
            <a:r>
              <a:rPr lang="en-US" sz="1250">
                <a:hlinkClick r:id="rId2"/>
              </a:rPr>
              <a:t>here</a:t>
            </a:r>
            <a:endParaRPr lang="en-US" sz="1250"/>
          </a:p>
          <a:p>
            <a:r>
              <a:rPr lang="en-US" sz="1250"/>
              <a:t>Above the reward function you can define global variables that you can update inside your reward function it you want to store ‘state’ between each step</a:t>
            </a:r>
          </a:p>
        </p:txBody>
      </p:sp>
      <p:pic>
        <p:nvPicPr>
          <p:cNvPr id="7" name="Picture 6">
            <a:extLst>
              <a:ext uri="{FF2B5EF4-FFF2-40B4-BE49-F238E27FC236}">
                <a16:creationId xmlns:a16="http://schemas.microsoft.com/office/drawing/2014/main" id="{F9601C74-ACE1-FC97-0946-931F2E122425}"/>
              </a:ext>
            </a:extLst>
          </p:cNvPr>
          <p:cNvPicPr>
            <a:picLocks noChangeAspect="1"/>
          </p:cNvPicPr>
          <p:nvPr/>
        </p:nvPicPr>
        <p:blipFill>
          <a:blip r:embed="rId3"/>
          <a:stretch>
            <a:fillRect/>
          </a:stretch>
        </p:blipFill>
        <p:spPr>
          <a:xfrm>
            <a:off x="316800" y="1201624"/>
            <a:ext cx="5343771" cy="5077115"/>
          </a:xfrm>
          <a:prstGeom prst="rect">
            <a:avLst/>
          </a:prstGeom>
        </p:spPr>
      </p:pic>
    </p:spTree>
    <p:extLst>
      <p:ext uri="{BB962C8B-B14F-4D97-AF65-F5344CB8AC3E}">
        <p14:creationId xmlns:p14="http://schemas.microsoft.com/office/powerpoint/2010/main" val="11531844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343E4-F7AF-79BD-B7CB-CFCE7DA38E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E2FB46-E136-DF7B-ED21-558E9B0C6765}"/>
              </a:ext>
            </a:extLst>
          </p:cNvPr>
          <p:cNvSpPr>
            <a:spLocks noGrp="1"/>
          </p:cNvSpPr>
          <p:nvPr>
            <p:ph type="title"/>
          </p:nvPr>
        </p:nvSpPr>
        <p:spPr/>
        <p:txBody>
          <a:bodyPr/>
          <a:lstStyle/>
          <a:p>
            <a:r>
              <a:rPr lang="en-US"/>
              <a:t>Configure your Model – </a:t>
            </a:r>
            <a:r>
              <a:rPr lang="en-US" err="1"/>
              <a:t>run.env</a:t>
            </a:r>
            <a:endParaRPr lang="en-US"/>
          </a:p>
        </p:txBody>
      </p:sp>
      <p:sp>
        <p:nvSpPr>
          <p:cNvPr id="3" name="Text Placeholder 2">
            <a:extLst>
              <a:ext uri="{FF2B5EF4-FFF2-40B4-BE49-F238E27FC236}">
                <a16:creationId xmlns:a16="http://schemas.microsoft.com/office/drawing/2014/main" id="{2EF92FC2-527E-8F69-D393-CA865E4E7E6F}"/>
              </a:ext>
            </a:extLst>
          </p:cNvPr>
          <p:cNvSpPr>
            <a:spLocks noGrp="1"/>
          </p:cNvSpPr>
          <p:nvPr>
            <p:ph type="body" sz="quarter" idx="10"/>
          </p:nvPr>
        </p:nvSpPr>
        <p:spPr>
          <a:xfrm>
            <a:off x="316800" y="830931"/>
            <a:ext cx="11484000" cy="246221"/>
          </a:xfrm>
        </p:spPr>
        <p:txBody>
          <a:bodyPr/>
          <a:lstStyle/>
          <a:p>
            <a:r>
              <a:rPr lang="en-US"/>
              <a:t>Edit the files to configure your model for training</a:t>
            </a:r>
          </a:p>
        </p:txBody>
      </p:sp>
      <p:sp>
        <p:nvSpPr>
          <p:cNvPr id="5" name="Text Placeholder 4">
            <a:extLst>
              <a:ext uri="{FF2B5EF4-FFF2-40B4-BE49-F238E27FC236}">
                <a16:creationId xmlns:a16="http://schemas.microsoft.com/office/drawing/2014/main" id="{139094F7-76A9-BF5F-45AC-ABA6A4CF9872}"/>
              </a:ext>
            </a:extLst>
          </p:cNvPr>
          <p:cNvSpPr>
            <a:spLocks noGrp="1"/>
          </p:cNvSpPr>
          <p:nvPr>
            <p:ph type="body" sz="quarter" idx="13"/>
          </p:nvPr>
        </p:nvSpPr>
        <p:spPr>
          <a:xfrm>
            <a:off x="6258231" y="1092931"/>
            <a:ext cx="5542569" cy="5090155"/>
          </a:xfrm>
        </p:spPr>
        <p:txBody>
          <a:bodyPr>
            <a:noAutofit/>
          </a:bodyPr>
          <a:lstStyle/>
          <a:p>
            <a:r>
              <a:rPr lang="en-US" sz="1200"/>
              <a:t>Only edit the following settings: -</a:t>
            </a:r>
          </a:p>
          <a:p>
            <a:pPr lvl="1"/>
            <a:r>
              <a:rPr lang="en-US" sz="1200"/>
              <a:t>DR_WORLD_NAME – set it to  ‘</a:t>
            </a:r>
            <a:r>
              <a:rPr lang="en-GB" sz="1200"/>
              <a:t>2024_reinvent_champ_ccw’ for London or ‘reInvent2019_wide_cw’ for other cities</a:t>
            </a:r>
          </a:p>
          <a:p>
            <a:pPr lvl="1"/>
            <a:r>
              <a:rPr lang="en-GB" sz="1200"/>
              <a:t>DR_TRAIN_ALTERNATE_DRIVING_DIRECTION – optionally you can set this to ‘TRUE’ to train in both directions on the track, useful for making generalised models for physical racing</a:t>
            </a:r>
          </a:p>
          <a:p>
            <a:pPr lvl="1"/>
            <a:r>
              <a:rPr lang="en-GB" sz="1200"/>
              <a:t>DR_TRAIN_ROUND_ROBIN_ADVANCE_DIST – leave as default unless you have changed the number of workers (DR_WORKERS in </a:t>
            </a:r>
            <a:r>
              <a:rPr lang="en-GB" sz="1200" err="1"/>
              <a:t>system.env</a:t>
            </a:r>
            <a:r>
              <a:rPr lang="en-GB" sz="1200"/>
              <a:t>) or the number of episodes between training (num_episodes_between_training  in </a:t>
            </a:r>
            <a:r>
              <a:rPr lang="en-GB" sz="1200" err="1"/>
              <a:t>hyperparameters.json</a:t>
            </a:r>
            <a:r>
              <a:rPr lang="en-GB" sz="1200"/>
              <a:t>), in which case make sure the calculation (num_episodes_between_training / DR_WORKERS) * DR_TRAIN_ROUND_ROBIN_ADVANCE_DIST = 1.0</a:t>
            </a:r>
          </a:p>
          <a:p>
            <a:pPr lvl="1"/>
            <a:r>
              <a:rPr lang="en-GB" sz="1200"/>
              <a:t>DR_LOCAL_S3_MODEL_PREFIX – set the last part of the value to the name of your model, e.g. change ‘first-model’</a:t>
            </a:r>
          </a:p>
          <a:p>
            <a:pPr lvl="1"/>
            <a:r>
              <a:rPr lang="en-US" sz="1200"/>
              <a:t>DR_LOCAL_S3_CUSTOM_FILES_PREFIX</a:t>
            </a:r>
            <a:r>
              <a:rPr lang="en-GB" sz="1200"/>
              <a:t> - set the last part of the value to the name of your model, e.g. change ‘first-model’</a:t>
            </a:r>
          </a:p>
          <a:p>
            <a:pPr lvl="1"/>
            <a:r>
              <a:rPr lang="en-US" sz="1200"/>
              <a:t>DR_UPLOAD_S3_PREFIX </a:t>
            </a:r>
            <a:r>
              <a:rPr lang="en-GB" sz="1200"/>
              <a:t>- set the last part of the value to the name of your model, e.g. change ‘first-model’</a:t>
            </a:r>
          </a:p>
          <a:p>
            <a:pPr lvl="1"/>
            <a:r>
              <a:rPr lang="en-GB" sz="1200"/>
              <a:t>DR_REGULAR_UPLOAD – change to a value in minutes (e.g. 30) if you want to save checkpoints of your model as you go along (useful if you model ‘peaks’ and then gets worse over time)</a:t>
            </a:r>
          </a:p>
          <a:p>
            <a:pPr lvl="1"/>
            <a:r>
              <a:rPr lang="en-GB" sz="1200"/>
              <a:t>DR_REGULAR_PHYSICAL_UPLOAD – change to a value in minutes (e.g. 30) if you want to save physical models as you go along (useful if you model ‘peaks’ and then gets worse over time)</a:t>
            </a:r>
          </a:p>
          <a:p>
            <a:pPr lvl="1"/>
            <a:endParaRPr lang="en-GB" sz="1200"/>
          </a:p>
          <a:p>
            <a:pPr lvl="1"/>
            <a:endParaRPr lang="en-GB" sz="1200"/>
          </a:p>
          <a:p>
            <a:pPr lvl="1"/>
            <a:endParaRPr lang="en-US" sz="1200"/>
          </a:p>
        </p:txBody>
      </p:sp>
      <p:pic>
        <p:nvPicPr>
          <p:cNvPr id="6" name="Picture 5">
            <a:extLst>
              <a:ext uri="{FF2B5EF4-FFF2-40B4-BE49-F238E27FC236}">
                <a16:creationId xmlns:a16="http://schemas.microsoft.com/office/drawing/2014/main" id="{48FE4DB2-17D6-9CB2-9794-96AD70551C39}"/>
              </a:ext>
            </a:extLst>
          </p:cNvPr>
          <p:cNvPicPr>
            <a:picLocks noChangeAspect="1"/>
          </p:cNvPicPr>
          <p:nvPr/>
        </p:nvPicPr>
        <p:blipFill>
          <a:blip r:embed="rId2"/>
          <a:stretch>
            <a:fillRect/>
          </a:stretch>
        </p:blipFill>
        <p:spPr>
          <a:xfrm>
            <a:off x="316799" y="1092931"/>
            <a:ext cx="4466215" cy="5299799"/>
          </a:xfrm>
          <a:prstGeom prst="rect">
            <a:avLst/>
          </a:prstGeom>
        </p:spPr>
      </p:pic>
    </p:spTree>
    <p:extLst>
      <p:ext uri="{BB962C8B-B14F-4D97-AF65-F5344CB8AC3E}">
        <p14:creationId xmlns:p14="http://schemas.microsoft.com/office/powerpoint/2010/main" val="2266352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45673-3CF2-EF6C-BD20-EBA2EFFDC4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F24E92-7F2B-64F6-A4E7-029EC7CD01F3}"/>
              </a:ext>
            </a:extLst>
          </p:cNvPr>
          <p:cNvSpPr>
            <a:spLocks noGrp="1"/>
          </p:cNvSpPr>
          <p:nvPr>
            <p:ph type="title"/>
          </p:nvPr>
        </p:nvSpPr>
        <p:spPr/>
        <p:txBody>
          <a:bodyPr/>
          <a:lstStyle/>
          <a:p>
            <a:r>
              <a:rPr lang="en-US"/>
              <a:t>Configure your Model – </a:t>
            </a:r>
            <a:r>
              <a:rPr lang="en-US" err="1"/>
              <a:t>system.env</a:t>
            </a:r>
            <a:endParaRPr lang="en-US"/>
          </a:p>
        </p:txBody>
      </p:sp>
      <p:sp>
        <p:nvSpPr>
          <p:cNvPr id="3" name="Text Placeholder 2">
            <a:extLst>
              <a:ext uri="{FF2B5EF4-FFF2-40B4-BE49-F238E27FC236}">
                <a16:creationId xmlns:a16="http://schemas.microsoft.com/office/drawing/2014/main" id="{B6413C08-64BA-2D13-BBD1-8C6505C2FCA2}"/>
              </a:ext>
            </a:extLst>
          </p:cNvPr>
          <p:cNvSpPr>
            <a:spLocks noGrp="1"/>
          </p:cNvSpPr>
          <p:nvPr>
            <p:ph type="body" sz="quarter" idx="10"/>
          </p:nvPr>
        </p:nvSpPr>
        <p:spPr>
          <a:xfrm>
            <a:off x="316800" y="830931"/>
            <a:ext cx="11484000" cy="246221"/>
          </a:xfrm>
        </p:spPr>
        <p:txBody>
          <a:bodyPr/>
          <a:lstStyle/>
          <a:p>
            <a:r>
              <a:rPr lang="en-US"/>
              <a:t>Edit the files to configure your model for training</a:t>
            </a:r>
          </a:p>
        </p:txBody>
      </p:sp>
      <p:sp>
        <p:nvSpPr>
          <p:cNvPr id="5" name="Text Placeholder 4">
            <a:extLst>
              <a:ext uri="{FF2B5EF4-FFF2-40B4-BE49-F238E27FC236}">
                <a16:creationId xmlns:a16="http://schemas.microsoft.com/office/drawing/2014/main" id="{4DDCB5A7-11BE-241F-6A33-00EAFFCAE67A}"/>
              </a:ext>
            </a:extLst>
          </p:cNvPr>
          <p:cNvSpPr>
            <a:spLocks noGrp="1"/>
          </p:cNvSpPr>
          <p:nvPr>
            <p:ph type="body" sz="quarter" idx="13"/>
          </p:nvPr>
        </p:nvSpPr>
        <p:spPr>
          <a:xfrm>
            <a:off x="6258231" y="1092931"/>
            <a:ext cx="5542569" cy="5090155"/>
          </a:xfrm>
        </p:spPr>
        <p:txBody>
          <a:bodyPr>
            <a:noAutofit/>
          </a:bodyPr>
          <a:lstStyle/>
          <a:p>
            <a:r>
              <a:rPr lang="en-US" sz="1200"/>
              <a:t>Only edit the following settings: -</a:t>
            </a:r>
          </a:p>
          <a:p>
            <a:pPr lvl="1"/>
            <a:r>
              <a:rPr lang="en-GB" sz="1200"/>
              <a:t>DR_WORKERS</a:t>
            </a:r>
          </a:p>
          <a:p>
            <a:pPr lvl="2"/>
            <a:r>
              <a:rPr lang="en-GB" sz="1200"/>
              <a:t>Leave as default unless you have increased your instance size to a 4xlarge (in which case set the value to a max of 5) or 8xlarge (in which case set the value to a max of 10) </a:t>
            </a:r>
          </a:p>
          <a:p>
            <a:pPr lvl="2"/>
            <a:r>
              <a:rPr lang="en-GB" sz="1200"/>
              <a:t>If you change this value also review or the number of episodes between training (num_episodes_between_training  in </a:t>
            </a:r>
            <a:r>
              <a:rPr lang="en-GB" sz="1200" err="1"/>
              <a:t>hyperparameters.json</a:t>
            </a:r>
            <a:r>
              <a:rPr lang="en-GB" sz="1200"/>
              <a:t>) DR_TRAIN_ROUND_ROBIN_ADVANCE_DIST  in </a:t>
            </a:r>
            <a:r>
              <a:rPr lang="en-GB" sz="1200" err="1"/>
              <a:t>run.env</a:t>
            </a:r>
            <a:r>
              <a:rPr lang="en-GB" sz="1200"/>
              <a:t>.  The calculation must be  (num_episodes_between_training / DR_WORKERS) * DR_TRAIN_ROUND_ROBIN_ADVANCE_DIST = 1.0</a:t>
            </a:r>
          </a:p>
          <a:p>
            <a:pPr lvl="1"/>
            <a:endParaRPr lang="en-GB" sz="1200"/>
          </a:p>
          <a:p>
            <a:pPr lvl="1"/>
            <a:endParaRPr lang="en-US" sz="1200"/>
          </a:p>
        </p:txBody>
      </p:sp>
      <p:pic>
        <p:nvPicPr>
          <p:cNvPr id="7" name="Picture 6">
            <a:extLst>
              <a:ext uri="{FF2B5EF4-FFF2-40B4-BE49-F238E27FC236}">
                <a16:creationId xmlns:a16="http://schemas.microsoft.com/office/drawing/2014/main" id="{4B6831FA-2D3E-18DF-98D5-03B0C6F2CB2C}"/>
              </a:ext>
            </a:extLst>
          </p:cNvPr>
          <p:cNvPicPr>
            <a:picLocks noChangeAspect="1"/>
          </p:cNvPicPr>
          <p:nvPr/>
        </p:nvPicPr>
        <p:blipFill>
          <a:blip r:embed="rId2"/>
          <a:stretch>
            <a:fillRect/>
          </a:stretch>
        </p:blipFill>
        <p:spPr>
          <a:xfrm>
            <a:off x="316800" y="1092931"/>
            <a:ext cx="4407600" cy="5098686"/>
          </a:xfrm>
          <a:prstGeom prst="rect">
            <a:avLst/>
          </a:prstGeom>
        </p:spPr>
      </p:pic>
    </p:spTree>
    <p:extLst>
      <p:ext uri="{BB962C8B-B14F-4D97-AF65-F5344CB8AC3E}">
        <p14:creationId xmlns:p14="http://schemas.microsoft.com/office/powerpoint/2010/main" val="4060253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BD5E0-47DC-8A32-5B22-80349D9B2C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CB4F9E-98CE-8F99-273E-3176EC01A6C4}"/>
              </a:ext>
            </a:extLst>
          </p:cNvPr>
          <p:cNvSpPr>
            <a:spLocks noGrp="1"/>
          </p:cNvSpPr>
          <p:nvPr>
            <p:ph type="title"/>
          </p:nvPr>
        </p:nvSpPr>
        <p:spPr/>
        <p:txBody>
          <a:bodyPr/>
          <a:lstStyle/>
          <a:p>
            <a:r>
              <a:rPr lang="en-US"/>
              <a:t>Configure your Model – multitrack training</a:t>
            </a:r>
          </a:p>
        </p:txBody>
      </p:sp>
      <p:sp>
        <p:nvSpPr>
          <p:cNvPr id="3" name="Text Placeholder 2">
            <a:extLst>
              <a:ext uri="{FF2B5EF4-FFF2-40B4-BE49-F238E27FC236}">
                <a16:creationId xmlns:a16="http://schemas.microsoft.com/office/drawing/2014/main" id="{BD120D1A-A2A8-E9F9-893E-030798C5748B}"/>
              </a:ext>
            </a:extLst>
          </p:cNvPr>
          <p:cNvSpPr>
            <a:spLocks noGrp="1"/>
          </p:cNvSpPr>
          <p:nvPr>
            <p:ph type="body" sz="quarter" idx="10"/>
          </p:nvPr>
        </p:nvSpPr>
        <p:spPr>
          <a:xfrm>
            <a:off x="316800" y="830931"/>
            <a:ext cx="11484000" cy="246221"/>
          </a:xfrm>
        </p:spPr>
        <p:txBody>
          <a:bodyPr/>
          <a:lstStyle/>
          <a:p>
            <a:r>
              <a:rPr lang="en-US"/>
              <a:t>Edit the files to configure your model for training</a:t>
            </a:r>
          </a:p>
        </p:txBody>
      </p:sp>
      <p:sp>
        <p:nvSpPr>
          <p:cNvPr id="5" name="Text Placeholder 4">
            <a:extLst>
              <a:ext uri="{FF2B5EF4-FFF2-40B4-BE49-F238E27FC236}">
                <a16:creationId xmlns:a16="http://schemas.microsoft.com/office/drawing/2014/main" id="{06CC8C08-C249-0BD8-00A3-152B9CCF4C8C}"/>
              </a:ext>
            </a:extLst>
          </p:cNvPr>
          <p:cNvSpPr>
            <a:spLocks noGrp="1"/>
          </p:cNvSpPr>
          <p:nvPr>
            <p:ph type="body" sz="quarter" idx="13"/>
          </p:nvPr>
        </p:nvSpPr>
        <p:spPr>
          <a:xfrm>
            <a:off x="6258231" y="1092931"/>
            <a:ext cx="5542569" cy="5090155"/>
          </a:xfrm>
        </p:spPr>
        <p:txBody>
          <a:bodyPr>
            <a:noAutofit/>
          </a:bodyPr>
          <a:lstStyle/>
          <a:p>
            <a:r>
              <a:rPr lang="en-GB" sz="1200"/>
              <a:t>To train on multiple tracks simultaneously: -</a:t>
            </a:r>
          </a:p>
          <a:p>
            <a:pPr lvl="1"/>
            <a:r>
              <a:rPr lang="en-GB" sz="1200"/>
              <a:t>Delete the original custom-files, and copy in the ones from ‘multitrack-example’</a:t>
            </a:r>
          </a:p>
          <a:p>
            <a:pPr lvl="1"/>
            <a:r>
              <a:rPr lang="en-GB" sz="1200"/>
              <a:t>Select your number of workers in </a:t>
            </a:r>
            <a:r>
              <a:rPr lang="en-GB" sz="1200" err="1"/>
              <a:t>system.env</a:t>
            </a:r>
            <a:r>
              <a:rPr lang="en-GB" sz="1200"/>
              <a:t> ‘DR_WORKERS’</a:t>
            </a:r>
          </a:p>
          <a:p>
            <a:pPr lvl="1"/>
            <a:r>
              <a:rPr lang="en-GB" sz="1200" err="1"/>
              <a:t>Run.env</a:t>
            </a:r>
            <a:r>
              <a:rPr lang="en-GB" sz="1200"/>
              <a:t> defines the main config and the config for the first worker</a:t>
            </a:r>
          </a:p>
          <a:p>
            <a:pPr lvl="1"/>
            <a:r>
              <a:rPr lang="en-GB" sz="1200"/>
              <a:t>Subsequent workers get their config defined in worker-2.env, worker-3,env etc.</a:t>
            </a:r>
          </a:p>
          <a:p>
            <a:pPr lvl="1"/>
            <a:r>
              <a:rPr lang="en-GB" sz="1200"/>
              <a:t>Be sure to configure the track via ‘DR_WORLD_NAME’ in each worker env file and </a:t>
            </a:r>
            <a:r>
              <a:rPr lang="en-GB" sz="1200" err="1"/>
              <a:t>run.env</a:t>
            </a:r>
            <a:r>
              <a:rPr lang="en-GB" sz="1200"/>
              <a:t>, a full list of tracks can be found here - https://github.com/aws-deepracer-community/deepracer-race-data/tree/main/raw_data/tracks</a:t>
            </a:r>
          </a:p>
          <a:p>
            <a:pPr lvl="1"/>
            <a:endParaRPr lang="en-GB" sz="1200"/>
          </a:p>
        </p:txBody>
      </p:sp>
      <p:pic>
        <p:nvPicPr>
          <p:cNvPr id="6" name="Picture 5">
            <a:extLst>
              <a:ext uri="{FF2B5EF4-FFF2-40B4-BE49-F238E27FC236}">
                <a16:creationId xmlns:a16="http://schemas.microsoft.com/office/drawing/2014/main" id="{1CEEED8A-FB9F-F4CE-301E-BC7B40017606}"/>
              </a:ext>
            </a:extLst>
          </p:cNvPr>
          <p:cNvPicPr>
            <a:picLocks noChangeAspect="1"/>
          </p:cNvPicPr>
          <p:nvPr/>
        </p:nvPicPr>
        <p:blipFill>
          <a:blip r:embed="rId2"/>
          <a:stretch>
            <a:fillRect/>
          </a:stretch>
        </p:blipFill>
        <p:spPr>
          <a:xfrm>
            <a:off x="316800" y="2423757"/>
            <a:ext cx="5914967" cy="2428502"/>
          </a:xfrm>
          <a:prstGeom prst="rect">
            <a:avLst/>
          </a:prstGeom>
        </p:spPr>
      </p:pic>
    </p:spTree>
    <p:extLst>
      <p:ext uri="{BB962C8B-B14F-4D97-AF65-F5344CB8AC3E}">
        <p14:creationId xmlns:p14="http://schemas.microsoft.com/office/powerpoint/2010/main" val="3493000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2692-1E5F-4D52-8AD7-391EA2A230B0}"/>
              </a:ext>
            </a:extLst>
          </p:cNvPr>
          <p:cNvSpPr>
            <a:spLocks noGrp="1"/>
          </p:cNvSpPr>
          <p:nvPr>
            <p:ph type="title"/>
          </p:nvPr>
        </p:nvSpPr>
        <p:spPr/>
        <p:txBody>
          <a:bodyPr/>
          <a:lstStyle/>
          <a:p>
            <a:r>
              <a:rPr lang="en-US"/>
              <a:t>Atos Group AWS DeepRacer 2025 League</a:t>
            </a:r>
          </a:p>
        </p:txBody>
      </p:sp>
      <p:sp>
        <p:nvSpPr>
          <p:cNvPr id="3" name="Text Placeholder 2">
            <a:extLst>
              <a:ext uri="{FF2B5EF4-FFF2-40B4-BE49-F238E27FC236}">
                <a16:creationId xmlns:a16="http://schemas.microsoft.com/office/drawing/2014/main" id="{A823DAC7-88E4-CE4D-C528-B52D6C58F4D8}"/>
              </a:ext>
            </a:extLst>
          </p:cNvPr>
          <p:cNvSpPr>
            <a:spLocks noGrp="1"/>
          </p:cNvSpPr>
          <p:nvPr>
            <p:ph type="body" sz="quarter" idx="10"/>
          </p:nvPr>
        </p:nvSpPr>
        <p:spPr/>
        <p:txBody>
          <a:bodyPr/>
          <a:lstStyle/>
          <a:p>
            <a:r>
              <a:rPr lang="en-US"/>
              <a:t>Competition Format</a:t>
            </a:r>
          </a:p>
        </p:txBody>
      </p:sp>
      <p:sp>
        <p:nvSpPr>
          <p:cNvPr id="4" name="Content Placeholder 3">
            <a:extLst>
              <a:ext uri="{FF2B5EF4-FFF2-40B4-BE49-F238E27FC236}">
                <a16:creationId xmlns:a16="http://schemas.microsoft.com/office/drawing/2014/main" id="{6DD2E529-C65B-84DA-ED73-A8497EEDA7B1}"/>
              </a:ext>
            </a:extLst>
          </p:cNvPr>
          <p:cNvSpPr>
            <a:spLocks noGrp="1"/>
          </p:cNvSpPr>
          <p:nvPr>
            <p:ph idx="1"/>
          </p:nvPr>
        </p:nvSpPr>
        <p:spPr>
          <a:xfrm>
            <a:off x="7841956" y="1710813"/>
            <a:ext cx="3924594" cy="4366136"/>
          </a:xfrm>
        </p:spPr>
        <p:txBody>
          <a:bodyPr/>
          <a:lstStyle/>
          <a:p>
            <a:r>
              <a:rPr lang="en-US"/>
              <a:t>Develop your models virtual</a:t>
            </a:r>
          </a:p>
          <a:p>
            <a:r>
              <a:rPr lang="en-US"/>
              <a:t>Fastest racers get to take part in physical racing held in chosen cities</a:t>
            </a:r>
          </a:p>
          <a:p>
            <a:r>
              <a:rPr lang="en-US"/>
              <a:t>Each physical race winner takes part in the global final</a:t>
            </a:r>
          </a:p>
          <a:p>
            <a:r>
              <a:rPr lang="en-US"/>
              <a:t>The global winner is invited to attend re:Invent (subject to local travel and time booking agreement and eligibility to enter USA)</a:t>
            </a:r>
          </a:p>
          <a:p>
            <a:pPr lvl="1"/>
            <a:r>
              <a:rPr lang="en-US"/>
              <a:t>Winner will be able to attend many learning sessions at re:Invent</a:t>
            </a:r>
          </a:p>
          <a:p>
            <a:pPr lvl="1"/>
            <a:r>
              <a:rPr lang="en-US"/>
              <a:t>There may be an expectation to help for some hours at the Atos booth</a:t>
            </a:r>
          </a:p>
          <a:p>
            <a:pPr lvl="1"/>
            <a:r>
              <a:rPr lang="en-US"/>
              <a:t>There is no DeepRacer competition at re:Invent in 2025</a:t>
            </a:r>
          </a:p>
        </p:txBody>
      </p:sp>
      <p:sp>
        <p:nvSpPr>
          <p:cNvPr id="5" name="Slide Number Placeholder 4">
            <a:extLst>
              <a:ext uri="{FF2B5EF4-FFF2-40B4-BE49-F238E27FC236}">
                <a16:creationId xmlns:a16="http://schemas.microsoft.com/office/drawing/2014/main" id="{E282E400-CEAD-2C18-9F4E-F3F0BE340F57}"/>
              </a:ext>
            </a:extLst>
          </p:cNvPr>
          <p:cNvSpPr>
            <a:spLocks noGrp="1"/>
          </p:cNvSpPr>
          <p:nvPr>
            <p:ph type="sldNum" sz="quarter" idx="4"/>
          </p:nvPr>
        </p:nvSpPr>
        <p:spPr/>
        <p:txBody>
          <a:bodyPr/>
          <a:lstStyle/>
          <a:p>
            <a:fld id="{DAF489CC-3B7A-4DA5-A8C0-4984788D0EC5}" type="slidenum">
              <a:rPr lang="nl-NL" smtClean="0"/>
              <a:pPr/>
              <a:t>5</a:t>
            </a:fld>
            <a:endParaRPr lang="nl-NL"/>
          </a:p>
        </p:txBody>
      </p:sp>
      <p:sp>
        <p:nvSpPr>
          <p:cNvPr id="6" name="Rectangle 5">
            <a:extLst>
              <a:ext uri="{FF2B5EF4-FFF2-40B4-BE49-F238E27FC236}">
                <a16:creationId xmlns:a16="http://schemas.microsoft.com/office/drawing/2014/main" id="{B237CCAC-FEE2-832A-B5DE-8D3FE938C907}"/>
              </a:ext>
            </a:extLst>
          </p:cNvPr>
          <p:cNvSpPr/>
          <p:nvPr/>
        </p:nvSpPr>
        <p:spPr>
          <a:xfrm>
            <a:off x="439462" y="1215481"/>
            <a:ext cx="1739591"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London</a:t>
            </a:r>
          </a:p>
        </p:txBody>
      </p:sp>
      <p:sp>
        <p:nvSpPr>
          <p:cNvPr id="7" name="Rectangle 6">
            <a:extLst>
              <a:ext uri="{FF2B5EF4-FFF2-40B4-BE49-F238E27FC236}">
                <a16:creationId xmlns:a16="http://schemas.microsoft.com/office/drawing/2014/main" id="{3E55C83E-0164-C2BA-5B7F-C75FC3863D02}"/>
              </a:ext>
            </a:extLst>
          </p:cNvPr>
          <p:cNvSpPr/>
          <p:nvPr/>
        </p:nvSpPr>
        <p:spPr>
          <a:xfrm>
            <a:off x="2271900" y="1214753"/>
            <a:ext cx="1739591"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Paris</a:t>
            </a:r>
          </a:p>
        </p:txBody>
      </p:sp>
      <p:sp>
        <p:nvSpPr>
          <p:cNvPr id="8" name="Rectangle 7">
            <a:extLst>
              <a:ext uri="{FF2B5EF4-FFF2-40B4-BE49-F238E27FC236}">
                <a16:creationId xmlns:a16="http://schemas.microsoft.com/office/drawing/2014/main" id="{BD9F1D2E-A6D2-124E-6DCB-834E9D81F58A}"/>
              </a:ext>
            </a:extLst>
          </p:cNvPr>
          <p:cNvSpPr/>
          <p:nvPr/>
        </p:nvSpPr>
        <p:spPr>
          <a:xfrm>
            <a:off x="4129586" y="1213400"/>
            <a:ext cx="1739591"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Bydgoszcz</a:t>
            </a:r>
          </a:p>
        </p:txBody>
      </p:sp>
      <p:sp>
        <p:nvSpPr>
          <p:cNvPr id="9" name="Rectangle 8">
            <a:extLst>
              <a:ext uri="{FF2B5EF4-FFF2-40B4-BE49-F238E27FC236}">
                <a16:creationId xmlns:a16="http://schemas.microsoft.com/office/drawing/2014/main" id="{38EBB201-AA41-CDAA-E7AB-FDCC1BEBB597}"/>
              </a:ext>
            </a:extLst>
          </p:cNvPr>
          <p:cNvSpPr/>
          <p:nvPr/>
        </p:nvSpPr>
        <p:spPr>
          <a:xfrm>
            <a:off x="5962024" y="1213400"/>
            <a:ext cx="1739591"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Pune</a:t>
            </a:r>
          </a:p>
        </p:txBody>
      </p:sp>
      <p:sp>
        <p:nvSpPr>
          <p:cNvPr id="10" name="Rectangle 9">
            <a:extLst>
              <a:ext uri="{FF2B5EF4-FFF2-40B4-BE49-F238E27FC236}">
                <a16:creationId xmlns:a16="http://schemas.microsoft.com/office/drawing/2014/main" id="{18328B7C-E76B-09CA-2601-CB3256301A58}"/>
              </a:ext>
            </a:extLst>
          </p:cNvPr>
          <p:cNvSpPr/>
          <p:nvPr/>
        </p:nvSpPr>
        <p:spPr>
          <a:xfrm>
            <a:off x="3256498" y="3393703"/>
            <a:ext cx="1739591"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Global Final</a:t>
            </a:r>
          </a:p>
        </p:txBody>
      </p:sp>
      <p:cxnSp>
        <p:nvCxnSpPr>
          <p:cNvPr id="11" name="Straight Arrow Connector 10">
            <a:extLst>
              <a:ext uri="{FF2B5EF4-FFF2-40B4-BE49-F238E27FC236}">
                <a16:creationId xmlns:a16="http://schemas.microsoft.com/office/drawing/2014/main" id="{9C69D5FF-5E8D-A81B-F671-840464A26366}"/>
              </a:ext>
            </a:extLst>
          </p:cNvPr>
          <p:cNvCxnSpPr>
            <a:stCxn id="6" idx="2"/>
          </p:cNvCxnSpPr>
          <p:nvPr/>
        </p:nvCxnSpPr>
        <p:spPr>
          <a:xfrm>
            <a:off x="1309258" y="2129881"/>
            <a:ext cx="2717180" cy="1263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B028585-5BBF-E737-8958-9ADE2364EEE7}"/>
              </a:ext>
            </a:extLst>
          </p:cNvPr>
          <p:cNvCxnSpPr>
            <a:cxnSpLocks/>
            <a:stCxn id="7" idx="2"/>
            <a:endCxn id="10" idx="0"/>
          </p:cNvCxnSpPr>
          <p:nvPr/>
        </p:nvCxnSpPr>
        <p:spPr>
          <a:xfrm>
            <a:off x="3141696" y="2129153"/>
            <a:ext cx="984598" cy="1264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6ED2514-177A-6488-4AF0-95832685E127}"/>
              </a:ext>
            </a:extLst>
          </p:cNvPr>
          <p:cNvCxnSpPr>
            <a:cxnSpLocks/>
            <a:stCxn id="8" idx="2"/>
            <a:endCxn id="10" idx="0"/>
          </p:cNvCxnSpPr>
          <p:nvPr/>
        </p:nvCxnSpPr>
        <p:spPr>
          <a:xfrm flipH="1">
            <a:off x="4126294" y="2127800"/>
            <a:ext cx="873088" cy="1265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E05ACEF-449A-C3CF-3393-C5FC66715ABB}"/>
              </a:ext>
            </a:extLst>
          </p:cNvPr>
          <p:cNvCxnSpPr>
            <a:cxnSpLocks/>
            <a:stCxn id="9" idx="2"/>
          </p:cNvCxnSpPr>
          <p:nvPr/>
        </p:nvCxnSpPr>
        <p:spPr>
          <a:xfrm flipH="1">
            <a:off x="4226149" y="2127800"/>
            <a:ext cx="2605671" cy="1271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81C173F-2187-19E6-6FEA-0CC97A8FB36C}"/>
              </a:ext>
            </a:extLst>
          </p:cNvPr>
          <p:cNvSpPr txBox="1"/>
          <p:nvPr/>
        </p:nvSpPr>
        <p:spPr>
          <a:xfrm>
            <a:off x="1935898" y="2655504"/>
            <a:ext cx="1090963" cy="246221"/>
          </a:xfrm>
          <a:prstGeom prst="rect">
            <a:avLst/>
          </a:prstGeom>
          <a:noFill/>
        </p:spPr>
        <p:txBody>
          <a:bodyPr wrap="square" rtlCol="0">
            <a:spAutoFit/>
          </a:bodyPr>
          <a:lstStyle/>
          <a:p>
            <a:r>
              <a:rPr lang="en-US" sz="1000">
                <a:solidFill>
                  <a:srgbClr val="00005C"/>
                </a:solidFill>
              </a:rPr>
              <a:t>Winner</a:t>
            </a:r>
          </a:p>
        </p:txBody>
      </p:sp>
      <p:sp>
        <p:nvSpPr>
          <p:cNvPr id="16" name="TextBox 15">
            <a:extLst>
              <a:ext uri="{FF2B5EF4-FFF2-40B4-BE49-F238E27FC236}">
                <a16:creationId xmlns:a16="http://schemas.microsoft.com/office/drawing/2014/main" id="{A48F72AF-466B-F4FC-5C6B-493D861141F7}"/>
              </a:ext>
            </a:extLst>
          </p:cNvPr>
          <p:cNvSpPr txBox="1"/>
          <p:nvPr/>
        </p:nvSpPr>
        <p:spPr>
          <a:xfrm>
            <a:off x="3035330" y="2648536"/>
            <a:ext cx="1090963" cy="246221"/>
          </a:xfrm>
          <a:prstGeom prst="rect">
            <a:avLst/>
          </a:prstGeom>
          <a:noFill/>
        </p:spPr>
        <p:txBody>
          <a:bodyPr wrap="square" rtlCol="0">
            <a:spAutoFit/>
          </a:bodyPr>
          <a:lstStyle/>
          <a:p>
            <a:r>
              <a:rPr lang="en-US" sz="1000">
                <a:solidFill>
                  <a:srgbClr val="00005C"/>
                </a:solidFill>
              </a:rPr>
              <a:t>Winner</a:t>
            </a:r>
          </a:p>
        </p:txBody>
      </p:sp>
      <p:sp>
        <p:nvSpPr>
          <p:cNvPr id="17" name="TextBox 16">
            <a:extLst>
              <a:ext uri="{FF2B5EF4-FFF2-40B4-BE49-F238E27FC236}">
                <a16:creationId xmlns:a16="http://schemas.microsoft.com/office/drawing/2014/main" id="{13C2B4E8-8A1E-C78D-4BF6-8187EC36BD83}"/>
              </a:ext>
            </a:extLst>
          </p:cNvPr>
          <p:cNvSpPr txBox="1"/>
          <p:nvPr/>
        </p:nvSpPr>
        <p:spPr>
          <a:xfrm>
            <a:off x="4539109" y="2651263"/>
            <a:ext cx="1090963" cy="246221"/>
          </a:xfrm>
          <a:prstGeom prst="rect">
            <a:avLst/>
          </a:prstGeom>
          <a:noFill/>
        </p:spPr>
        <p:txBody>
          <a:bodyPr wrap="square" rtlCol="0">
            <a:spAutoFit/>
          </a:bodyPr>
          <a:lstStyle/>
          <a:p>
            <a:r>
              <a:rPr lang="en-US" sz="1000">
                <a:solidFill>
                  <a:srgbClr val="00005C"/>
                </a:solidFill>
              </a:rPr>
              <a:t>Winner</a:t>
            </a:r>
          </a:p>
        </p:txBody>
      </p:sp>
      <p:sp>
        <p:nvSpPr>
          <p:cNvPr id="18" name="TextBox 17">
            <a:extLst>
              <a:ext uri="{FF2B5EF4-FFF2-40B4-BE49-F238E27FC236}">
                <a16:creationId xmlns:a16="http://schemas.microsoft.com/office/drawing/2014/main" id="{85BD20F2-E38A-FD0F-1D62-30AB7AD695A1}"/>
              </a:ext>
            </a:extLst>
          </p:cNvPr>
          <p:cNvSpPr txBox="1"/>
          <p:nvPr/>
        </p:nvSpPr>
        <p:spPr>
          <a:xfrm>
            <a:off x="5607172" y="2651264"/>
            <a:ext cx="1090963" cy="246221"/>
          </a:xfrm>
          <a:prstGeom prst="rect">
            <a:avLst/>
          </a:prstGeom>
          <a:noFill/>
        </p:spPr>
        <p:txBody>
          <a:bodyPr wrap="square" rtlCol="0">
            <a:spAutoFit/>
          </a:bodyPr>
          <a:lstStyle/>
          <a:p>
            <a:r>
              <a:rPr lang="en-US" sz="1000">
                <a:solidFill>
                  <a:srgbClr val="00005C"/>
                </a:solidFill>
              </a:rPr>
              <a:t>Winner</a:t>
            </a:r>
          </a:p>
        </p:txBody>
      </p:sp>
      <p:sp>
        <p:nvSpPr>
          <p:cNvPr id="19" name="Rectangle 18">
            <a:extLst>
              <a:ext uri="{FF2B5EF4-FFF2-40B4-BE49-F238E27FC236}">
                <a16:creationId xmlns:a16="http://schemas.microsoft.com/office/drawing/2014/main" id="{C58A8217-16A7-8D2D-B7F5-5ADBCB04E55D}"/>
              </a:ext>
            </a:extLst>
          </p:cNvPr>
          <p:cNvSpPr/>
          <p:nvPr/>
        </p:nvSpPr>
        <p:spPr>
          <a:xfrm>
            <a:off x="3256498" y="5101966"/>
            <a:ext cx="1739591"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re:Invent</a:t>
            </a:r>
          </a:p>
          <a:p>
            <a:pPr algn="ctr"/>
            <a:r>
              <a:rPr lang="en-US"/>
              <a:t>(1</a:t>
            </a:r>
            <a:r>
              <a:rPr lang="en-US" baseline="30000"/>
              <a:t>st</a:t>
            </a:r>
            <a:r>
              <a:rPr lang="en-US"/>
              <a:t> – 5</a:t>
            </a:r>
            <a:r>
              <a:rPr lang="en-US" baseline="30000"/>
              <a:t>th</a:t>
            </a:r>
            <a:r>
              <a:rPr lang="en-US"/>
              <a:t> Dec)</a:t>
            </a:r>
          </a:p>
        </p:txBody>
      </p:sp>
      <p:cxnSp>
        <p:nvCxnSpPr>
          <p:cNvPr id="20" name="Straight Arrow Connector 19">
            <a:extLst>
              <a:ext uri="{FF2B5EF4-FFF2-40B4-BE49-F238E27FC236}">
                <a16:creationId xmlns:a16="http://schemas.microsoft.com/office/drawing/2014/main" id="{539EF880-2D43-9700-8D5B-3960C9430C58}"/>
              </a:ext>
            </a:extLst>
          </p:cNvPr>
          <p:cNvCxnSpPr>
            <a:cxnSpLocks/>
            <a:stCxn id="10" idx="2"/>
            <a:endCxn id="19" idx="0"/>
          </p:cNvCxnSpPr>
          <p:nvPr/>
        </p:nvCxnSpPr>
        <p:spPr>
          <a:xfrm>
            <a:off x="4126294" y="4308103"/>
            <a:ext cx="0" cy="793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DC914DD-3C15-3379-CC55-675185DDAA0C}"/>
              </a:ext>
            </a:extLst>
          </p:cNvPr>
          <p:cNvSpPr txBox="1"/>
          <p:nvPr/>
        </p:nvSpPr>
        <p:spPr>
          <a:xfrm>
            <a:off x="2648000" y="4520529"/>
            <a:ext cx="1702046" cy="400110"/>
          </a:xfrm>
          <a:prstGeom prst="rect">
            <a:avLst/>
          </a:prstGeom>
          <a:noFill/>
        </p:spPr>
        <p:txBody>
          <a:bodyPr wrap="square" rtlCol="0">
            <a:spAutoFit/>
          </a:bodyPr>
          <a:lstStyle/>
          <a:p>
            <a:r>
              <a:rPr lang="en-US" sz="1000">
                <a:solidFill>
                  <a:srgbClr val="00005C"/>
                </a:solidFill>
              </a:rPr>
              <a:t>Winner (ESTA eligible or existing VISA)</a:t>
            </a:r>
          </a:p>
        </p:txBody>
      </p:sp>
    </p:spTree>
    <p:extLst>
      <p:ext uri="{BB962C8B-B14F-4D97-AF65-F5344CB8AC3E}">
        <p14:creationId xmlns:p14="http://schemas.microsoft.com/office/powerpoint/2010/main" val="3081696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5530D-0406-44AD-1F7C-0D48F36C5C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D0B989-2EAB-75B8-4AD2-E978A0B561C3}"/>
              </a:ext>
            </a:extLst>
          </p:cNvPr>
          <p:cNvSpPr>
            <a:spLocks noGrp="1"/>
          </p:cNvSpPr>
          <p:nvPr>
            <p:ph type="title"/>
          </p:nvPr>
        </p:nvSpPr>
        <p:spPr/>
        <p:txBody>
          <a:bodyPr/>
          <a:lstStyle/>
          <a:p>
            <a:r>
              <a:rPr lang="en-US"/>
              <a:t>Training your Model – start your training</a:t>
            </a:r>
          </a:p>
        </p:txBody>
      </p:sp>
      <p:sp>
        <p:nvSpPr>
          <p:cNvPr id="5" name="Text Placeholder 4">
            <a:extLst>
              <a:ext uri="{FF2B5EF4-FFF2-40B4-BE49-F238E27FC236}">
                <a16:creationId xmlns:a16="http://schemas.microsoft.com/office/drawing/2014/main" id="{699E3345-62CB-2436-DFEE-FC72C234BCDE}"/>
              </a:ext>
            </a:extLst>
          </p:cNvPr>
          <p:cNvSpPr>
            <a:spLocks noGrp="1"/>
          </p:cNvSpPr>
          <p:nvPr>
            <p:ph type="body" sz="quarter" idx="13"/>
          </p:nvPr>
        </p:nvSpPr>
        <p:spPr>
          <a:xfrm>
            <a:off x="6258231" y="1092931"/>
            <a:ext cx="5542569" cy="5090155"/>
          </a:xfrm>
        </p:spPr>
        <p:txBody>
          <a:bodyPr>
            <a:noAutofit/>
          </a:bodyPr>
          <a:lstStyle/>
          <a:p>
            <a:r>
              <a:rPr lang="en-GB" sz="1400"/>
              <a:t>You now have two options, either run on a standard instance (which is more expensive, but guarantees zero interruptions), or a spot instance (which is significantly cheaper but could be interrupted).</a:t>
            </a:r>
          </a:p>
          <a:p>
            <a:r>
              <a:rPr lang="en-GB" sz="1400"/>
              <a:t>Ideally you should run on spot instances, however if your spot instance quota hasn’t yet been approved by support, but your standard instance quota has, you may want to get started using standard instances</a:t>
            </a:r>
          </a:p>
          <a:p>
            <a:r>
              <a:rPr lang="en-GB" sz="1400"/>
              <a:t>To use spot instances the script is ‘./create-spot-instance.sh’</a:t>
            </a:r>
          </a:p>
          <a:p>
            <a:r>
              <a:rPr lang="en-GB" sz="1400"/>
              <a:t>To use standard instances the script is .create-standard-instance.sh.</a:t>
            </a:r>
          </a:p>
          <a:p>
            <a:r>
              <a:rPr lang="en-GB" sz="1400"/>
              <a:t>The full command, using spot as an example is ‘./create-spot-instance </a:t>
            </a:r>
            <a:r>
              <a:rPr lang="en-GB" sz="1400" i="1"/>
              <a:t>&lt;base-stack-name&gt; &lt;model-name&gt; &lt;time-in-minutes-for-training-to-run&gt;</a:t>
            </a:r>
            <a:r>
              <a:rPr lang="en-GB" sz="1400"/>
              <a:t>’, e.g.: -</a:t>
            </a:r>
          </a:p>
          <a:p>
            <a:endParaRPr lang="en-GB" sz="1400"/>
          </a:p>
        </p:txBody>
      </p:sp>
      <p:sp>
        <p:nvSpPr>
          <p:cNvPr id="8" name="Text Placeholder 4">
            <a:extLst>
              <a:ext uri="{FF2B5EF4-FFF2-40B4-BE49-F238E27FC236}">
                <a16:creationId xmlns:a16="http://schemas.microsoft.com/office/drawing/2014/main" id="{35F30082-0A43-3FBC-4451-C24D57151DA9}"/>
              </a:ext>
            </a:extLst>
          </p:cNvPr>
          <p:cNvSpPr txBox="1">
            <a:spLocks/>
          </p:cNvSpPr>
          <p:nvPr/>
        </p:nvSpPr>
        <p:spPr>
          <a:xfrm>
            <a:off x="316800" y="1092931"/>
            <a:ext cx="5542569" cy="5090155"/>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lang="nl-NL" sz="1600" kern="1200" dirty="0">
                <a:solidFill>
                  <a:schemeClr val="accent3"/>
                </a:solidFill>
                <a:latin typeface="+mn-lt"/>
                <a:ea typeface="+mn-ea"/>
                <a:cs typeface="+mn-cs"/>
              </a:defRPr>
            </a:lvl1pPr>
            <a:lvl2pPr marL="4572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2pPr>
            <a:lvl3pPr marL="6858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3pPr>
            <a:lvl4pPr marL="914400" indent="-2286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accent3"/>
                </a:solidFill>
                <a:latin typeface="+mn-lt"/>
                <a:ea typeface="+mn-ea"/>
                <a:cs typeface="+mn-cs"/>
              </a:defRPr>
            </a:lvl4pPr>
            <a:lvl5pPr marL="914400" indent="0" algn="l" defTabSz="914400" rtl="0" eaLnBrk="1" latinLnBrk="0" hangingPunct="1">
              <a:lnSpc>
                <a:spcPct val="100000"/>
              </a:lnSpc>
              <a:spcBef>
                <a:spcPts val="0"/>
              </a:spcBef>
              <a:spcAft>
                <a:spcPts val="600"/>
              </a:spcAft>
              <a:buClr>
                <a:schemeClr val="accent3"/>
              </a:buClr>
              <a:buFont typeface="Arial" panose="020B0604020202020204" pitchFamily="34" charset="0"/>
              <a:buNone/>
              <a:defRPr sz="1600" kern="1200">
                <a:solidFill>
                  <a:schemeClr val="accent3"/>
                </a:solidFill>
                <a:latin typeface="+mn-lt"/>
                <a:ea typeface="+mn-ea"/>
                <a:cs typeface="+mn-cs"/>
              </a:defRPr>
            </a:lvl5pPr>
            <a:lvl6pPr marL="1600200" indent="914400" algn="l" defTabSz="914400" rtl="0" eaLnBrk="1" latinLnBrk="0" hangingPunct="1">
              <a:lnSpc>
                <a:spcPct val="90000"/>
              </a:lnSpc>
              <a:spcBef>
                <a:spcPts val="500"/>
              </a:spcBef>
              <a:buFont typeface="Arial" panose="020B0604020202020204" pitchFamily="34" charset="0"/>
              <a:buNone/>
              <a:defRPr sz="1600" kern="1200">
                <a:solidFill>
                  <a:schemeClr val="accent3"/>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a:t>In the terminal ensure you’re in the ‘</a:t>
            </a:r>
            <a:r>
              <a:rPr lang="en-GB" sz="1400" err="1"/>
              <a:t>deepracer</a:t>
            </a:r>
            <a:r>
              <a:rPr lang="en-GB" sz="1400"/>
              <a:t>-on-the-spot’ directory</a:t>
            </a:r>
          </a:p>
          <a:p>
            <a:endParaRPr lang="en-GB" sz="1400"/>
          </a:p>
          <a:p>
            <a:r>
              <a:rPr lang="en-GB" sz="1400"/>
              <a:t> If required, set your region with export ‘AWS_DEFAULT_REGION=</a:t>
            </a:r>
            <a:r>
              <a:rPr lang="en-GB" sz="1400" i="1"/>
              <a:t>&lt;region-you-want-to-use&gt;’, e.g.: -</a:t>
            </a:r>
          </a:p>
          <a:p>
            <a:endParaRPr lang="en-GB" sz="1400" i="1"/>
          </a:p>
          <a:p>
            <a:r>
              <a:rPr lang="en-GB" sz="1400" i="1"/>
              <a:t>If required, visit the AWS webpage and re-authenticate by copying your credentials into the terminal: -</a:t>
            </a:r>
          </a:p>
          <a:p>
            <a:endParaRPr lang="en-GB" sz="1400" i="1"/>
          </a:p>
          <a:p>
            <a:endParaRPr lang="en-GB" sz="1400"/>
          </a:p>
        </p:txBody>
      </p:sp>
      <p:pic>
        <p:nvPicPr>
          <p:cNvPr id="10" name="Picture 9">
            <a:extLst>
              <a:ext uri="{FF2B5EF4-FFF2-40B4-BE49-F238E27FC236}">
                <a16:creationId xmlns:a16="http://schemas.microsoft.com/office/drawing/2014/main" id="{1BC40DAE-99A2-C04E-696C-4D632B078A0E}"/>
              </a:ext>
            </a:extLst>
          </p:cNvPr>
          <p:cNvPicPr>
            <a:picLocks noChangeAspect="1"/>
          </p:cNvPicPr>
          <p:nvPr/>
        </p:nvPicPr>
        <p:blipFill>
          <a:blip r:embed="rId2"/>
          <a:stretch>
            <a:fillRect/>
          </a:stretch>
        </p:blipFill>
        <p:spPr>
          <a:xfrm>
            <a:off x="595437" y="1668928"/>
            <a:ext cx="4515705" cy="234761"/>
          </a:xfrm>
          <a:prstGeom prst="rect">
            <a:avLst/>
          </a:prstGeom>
        </p:spPr>
      </p:pic>
      <p:pic>
        <p:nvPicPr>
          <p:cNvPr id="12" name="Picture 11">
            <a:extLst>
              <a:ext uri="{FF2B5EF4-FFF2-40B4-BE49-F238E27FC236}">
                <a16:creationId xmlns:a16="http://schemas.microsoft.com/office/drawing/2014/main" id="{02698CA9-CEE7-1C08-CAFF-E54B895AA06B}"/>
              </a:ext>
            </a:extLst>
          </p:cNvPr>
          <p:cNvPicPr>
            <a:picLocks noChangeAspect="1"/>
          </p:cNvPicPr>
          <p:nvPr/>
        </p:nvPicPr>
        <p:blipFill>
          <a:blip r:embed="rId3"/>
          <a:stretch>
            <a:fillRect/>
          </a:stretch>
        </p:blipFill>
        <p:spPr>
          <a:xfrm>
            <a:off x="584615" y="2362305"/>
            <a:ext cx="5474185" cy="234761"/>
          </a:xfrm>
          <a:prstGeom prst="rect">
            <a:avLst/>
          </a:prstGeom>
        </p:spPr>
      </p:pic>
      <p:pic>
        <p:nvPicPr>
          <p:cNvPr id="14" name="Picture 13">
            <a:extLst>
              <a:ext uri="{FF2B5EF4-FFF2-40B4-BE49-F238E27FC236}">
                <a16:creationId xmlns:a16="http://schemas.microsoft.com/office/drawing/2014/main" id="{47DAB01B-6AEA-B313-D1E5-AAE562DD80CD}"/>
              </a:ext>
            </a:extLst>
          </p:cNvPr>
          <p:cNvPicPr>
            <a:picLocks noChangeAspect="1"/>
          </p:cNvPicPr>
          <p:nvPr/>
        </p:nvPicPr>
        <p:blipFill>
          <a:blip r:embed="rId4"/>
          <a:stretch>
            <a:fillRect/>
          </a:stretch>
        </p:blipFill>
        <p:spPr>
          <a:xfrm>
            <a:off x="582247" y="3327378"/>
            <a:ext cx="5439923" cy="1197258"/>
          </a:xfrm>
          <a:prstGeom prst="rect">
            <a:avLst/>
          </a:prstGeom>
        </p:spPr>
      </p:pic>
      <p:pic>
        <p:nvPicPr>
          <p:cNvPr id="16" name="Picture 15">
            <a:extLst>
              <a:ext uri="{FF2B5EF4-FFF2-40B4-BE49-F238E27FC236}">
                <a16:creationId xmlns:a16="http://schemas.microsoft.com/office/drawing/2014/main" id="{E41BFC94-341F-EC89-C0DD-2231B992F289}"/>
              </a:ext>
            </a:extLst>
          </p:cNvPr>
          <p:cNvPicPr>
            <a:picLocks noChangeAspect="1"/>
          </p:cNvPicPr>
          <p:nvPr/>
        </p:nvPicPr>
        <p:blipFill>
          <a:blip r:embed="rId5"/>
          <a:stretch>
            <a:fillRect/>
          </a:stretch>
        </p:blipFill>
        <p:spPr>
          <a:xfrm>
            <a:off x="595437" y="4773312"/>
            <a:ext cx="5413545" cy="818596"/>
          </a:xfrm>
          <a:prstGeom prst="rect">
            <a:avLst/>
          </a:prstGeom>
        </p:spPr>
      </p:pic>
      <p:pic>
        <p:nvPicPr>
          <p:cNvPr id="18" name="Picture 17">
            <a:extLst>
              <a:ext uri="{FF2B5EF4-FFF2-40B4-BE49-F238E27FC236}">
                <a16:creationId xmlns:a16="http://schemas.microsoft.com/office/drawing/2014/main" id="{F2FEB195-AD6F-5DD2-34C3-4EE3205585DC}"/>
              </a:ext>
            </a:extLst>
          </p:cNvPr>
          <p:cNvPicPr>
            <a:picLocks noChangeAspect="1"/>
          </p:cNvPicPr>
          <p:nvPr/>
        </p:nvPicPr>
        <p:blipFill>
          <a:blip r:embed="rId6"/>
          <a:stretch>
            <a:fillRect/>
          </a:stretch>
        </p:blipFill>
        <p:spPr>
          <a:xfrm>
            <a:off x="6421032" y="4471882"/>
            <a:ext cx="5490304" cy="158733"/>
          </a:xfrm>
          <a:prstGeom prst="rect">
            <a:avLst/>
          </a:prstGeom>
        </p:spPr>
      </p:pic>
    </p:spTree>
    <p:extLst>
      <p:ext uri="{BB962C8B-B14F-4D97-AF65-F5344CB8AC3E}">
        <p14:creationId xmlns:p14="http://schemas.microsoft.com/office/powerpoint/2010/main" val="1599796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9754B-B117-14EE-C948-18DBD44359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822B5B-130A-D2D8-A43B-19EC20B1DCA0}"/>
              </a:ext>
            </a:extLst>
          </p:cNvPr>
          <p:cNvSpPr>
            <a:spLocks noGrp="1"/>
          </p:cNvSpPr>
          <p:nvPr>
            <p:ph type="title"/>
          </p:nvPr>
        </p:nvSpPr>
        <p:spPr/>
        <p:txBody>
          <a:bodyPr/>
          <a:lstStyle/>
          <a:p>
            <a:r>
              <a:rPr lang="en-US"/>
              <a:t>Check your standing in the race</a:t>
            </a:r>
          </a:p>
        </p:txBody>
      </p:sp>
      <p:sp>
        <p:nvSpPr>
          <p:cNvPr id="3" name="Text Placeholder 2">
            <a:extLst>
              <a:ext uri="{FF2B5EF4-FFF2-40B4-BE49-F238E27FC236}">
                <a16:creationId xmlns:a16="http://schemas.microsoft.com/office/drawing/2014/main" id="{79F2409A-8B70-5FF8-879D-369D5B057682}"/>
              </a:ext>
            </a:extLst>
          </p:cNvPr>
          <p:cNvSpPr>
            <a:spLocks noGrp="1"/>
          </p:cNvSpPr>
          <p:nvPr>
            <p:ph type="body" sz="quarter" idx="10"/>
          </p:nvPr>
        </p:nvSpPr>
        <p:spPr>
          <a:xfrm>
            <a:off x="316800" y="830931"/>
            <a:ext cx="11484000" cy="246221"/>
          </a:xfrm>
        </p:spPr>
        <p:txBody>
          <a:bodyPr/>
          <a:lstStyle/>
          <a:p>
            <a:r>
              <a:rPr lang="en-US"/>
              <a:t>Make sure you’re in the running</a:t>
            </a:r>
          </a:p>
        </p:txBody>
      </p:sp>
      <p:sp>
        <p:nvSpPr>
          <p:cNvPr id="4" name="Text Placeholder 3">
            <a:extLst>
              <a:ext uri="{FF2B5EF4-FFF2-40B4-BE49-F238E27FC236}">
                <a16:creationId xmlns:a16="http://schemas.microsoft.com/office/drawing/2014/main" id="{519B3303-F8BC-7536-DE45-EEEC89AEE9DD}"/>
              </a:ext>
            </a:extLst>
          </p:cNvPr>
          <p:cNvSpPr>
            <a:spLocks noGrp="1"/>
          </p:cNvSpPr>
          <p:nvPr>
            <p:ph type="body" sz="quarter" idx="11"/>
          </p:nvPr>
        </p:nvSpPr>
        <p:spPr/>
        <p:txBody>
          <a:bodyPr/>
          <a:lstStyle/>
          <a:p>
            <a:r>
              <a:rPr lang="en-US"/>
              <a:t>Ensure you’ve followed the instructions to join the race in your city</a:t>
            </a:r>
          </a:p>
          <a:p>
            <a:r>
              <a:rPr lang="en-US"/>
              <a:t>Navigate to ‘Community Race’ in the DeepRacer menu, and then select ‘Leaderboard’ for your race</a:t>
            </a:r>
          </a:p>
          <a:p>
            <a:endParaRPr lang="en-US"/>
          </a:p>
          <a:p>
            <a:endParaRPr lang="en-US"/>
          </a:p>
        </p:txBody>
      </p:sp>
      <p:sp>
        <p:nvSpPr>
          <p:cNvPr id="5" name="Text Placeholder 4">
            <a:extLst>
              <a:ext uri="{FF2B5EF4-FFF2-40B4-BE49-F238E27FC236}">
                <a16:creationId xmlns:a16="http://schemas.microsoft.com/office/drawing/2014/main" id="{9A721A5B-833B-99A8-4A15-3CF0D24FE559}"/>
              </a:ext>
            </a:extLst>
          </p:cNvPr>
          <p:cNvSpPr>
            <a:spLocks noGrp="1"/>
          </p:cNvSpPr>
          <p:nvPr>
            <p:ph type="body" sz="quarter" idx="13"/>
          </p:nvPr>
        </p:nvSpPr>
        <p:spPr/>
        <p:txBody>
          <a:bodyPr/>
          <a:lstStyle/>
          <a:p>
            <a:r>
              <a:rPr lang="en-US"/>
              <a:t>If you don’t find your name in the leaderboard then use the ‘Enter Race’ button and follow the instructions to submit your model</a:t>
            </a:r>
          </a:p>
          <a:p>
            <a:endParaRPr lang="en-US"/>
          </a:p>
        </p:txBody>
      </p:sp>
      <p:pic>
        <p:nvPicPr>
          <p:cNvPr id="9" name="Picture 8">
            <a:extLst>
              <a:ext uri="{FF2B5EF4-FFF2-40B4-BE49-F238E27FC236}">
                <a16:creationId xmlns:a16="http://schemas.microsoft.com/office/drawing/2014/main" id="{DD287E19-64C6-1120-779E-E5F895D3AD59}"/>
              </a:ext>
            </a:extLst>
          </p:cNvPr>
          <p:cNvPicPr>
            <a:picLocks noChangeAspect="1"/>
          </p:cNvPicPr>
          <p:nvPr/>
        </p:nvPicPr>
        <p:blipFill>
          <a:blip r:embed="rId2"/>
          <a:stretch>
            <a:fillRect/>
          </a:stretch>
        </p:blipFill>
        <p:spPr>
          <a:xfrm>
            <a:off x="1256011" y="2448815"/>
            <a:ext cx="3875790" cy="3832242"/>
          </a:xfrm>
          <a:prstGeom prst="rect">
            <a:avLst/>
          </a:prstGeom>
        </p:spPr>
      </p:pic>
      <p:pic>
        <p:nvPicPr>
          <p:cNvPr id="11" name="Picture 10">
            <a:extLst>
              <a:ext uri="{FF2B5EF4-FFF2-40B4-BE49-F238E27FC236}">
                <a16:creationId xmlns:a16="http://schemas.microsoft.com/office/drawing/2014/main" id="{8AE4AAF5-D01F-12FA-5193-D38F69BED253}"/>
              </a:ext>
            </a:extLst>
          </p:cNvPr>
          <p:cNvPicPr>
            <a:picLocks noChangeAspect="1"/>
          </p:cNvPicPr>
          <p:nvPr/>
        </p:nvPicPr>
        <p:blipFill>
          <a:blip r:embed="rId3"/>
          <a:stretch>
            <a:fillRect/>
          </a:stretch>
        </p:blipFill>
        <p:spPr>
          <a:xfrm>
            <a:off x="6566054" y="2107181"/>
            <a:ext cx="3742717" cy="4183737"/>
          </a:xfrm>
          <a:prstGeom prst="rect">
            <a:avLst/>
          </a:prstGeom>
        </p:spPr>
      </p:pic>
    </p:spTree>
    <p:extLst>
      <p:ext uri="{BB962C8B-B14F-4D97-AF65-F5344CB8AC3E}">
        <p14:creationId xmlns:p14="http://schemas.microsoft.com/office/powerpoint/2010/main" val="1119253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1BE77-91EC-18A3-2C79-293B0C5F5D7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D23E2E9-196F-4A4D-7F55-FCBDF4B3E220}"/>
              </a:ext>
            </a:extLst>
          </p:cNvPr>
          <p:cNvSpPr>
            <a:spLocks noGrp="1"/>
          </p:cNvSpPr>
          <p:nvPr>
            <p:ph type="title"/>
          </p:nvPr>
        </p:nvSpPr>
        <p:spPr/>
        <p:txBody>
          <a:bodyPr/>
          <a:lstStyle/>
          <a:p>
            <a:r>
              <a:rPr lang="en-US"/>
              <a:t>Understanding Hyperparameters</a:t>
            </a:r>
          </a:p>
        </p:txBody>
      </p:sp>
      <p:sp>
        <p:nvSpPr>
          <p:cNvPr id="7" name="Text Placeholder 6">
            <a:extLst>
              <a:ext uri="{FF2B5EF4-FFF2-40B4-BE49-F238E27FC236}">
                <a16:creationId xmlns:a16="http://schemas.microsoft.com/office/drawing/2014/main" id="{6AF2D5BE-4A4A-9788-1BFA-12A5DEDCAFF8}"/>
              </a:ext>
            </a:extLst>
          </p:cNvPr>
          <p:cNvSpPr>
            <a:spLocks noGrp="1"/>
          </p:cNvSpPr>
          <p:nvPr>
            <p:ph type="body" sz="quarter" idx="13"/>
          </p:nvPr>
        </p:nvSpPr>
        <p:spPr>
          <a:xfrm>
            <a:off x="390098" y="389618"/>
            <a:ext cx="1548501" cy="1477328"/>
          </a:xfrm>
        </p:spPr>
        <p:txBody>
          <a:bodyPr/>
          <a:lstStyle/>
          <a:p>
            <a:r>
              <a:rPr lang="en-US"/>
              <a:t>06</a:t>
            </a:r>
          </a:p>
        </p:txBody>
      </p:sp>
    </p:spTree>
    <p:extLst>
      <p:ext uri="{BB962C8B-B14F-4D97-AF65-F5344CB8AC3E}">
        <p14:creationId xmlns:p14="http://schemas.microsoft.com/office/powerpoint/2010/main" val="24805917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8699156-E2AE-CE56-BD40-B939DF8C5D1A}"/>
              </a:ext>
            </a:extLst>
          </p:cNvPr>
          <p:cNvSpPr>
            <a:spLocks noGrp="1"/>
          </p:cNvSpPr>
          <p:nvPr>
            <p:ph type="title"/>
          </p:nvPr>
        </p:nvSpPr>
        <p:spPr/>
        <p:txBody>
          <a:bodyPr/>
          <a:lstStyle/>
          <a:p>
            <a:r>
              <a:rPr lang="en-GB"/>
              <a:t>Hyperparameters</a:t>
            </a:r>
          </a:p>
        </p:txBody>
      </p:sp>
      <p:sp>
        <p:nvSpPr>
          <p:cNvPr id="17" name="Text Placeholder 16">
            <a:extLst>
              <a:ext uri="{FF2B5EF4-FFF2-40B4-BE49-F238E27FC236}">
                <a16:creationId xmlns:a16="http://schemas.microsoft.com/office/drawing/2014/main" id="{0406F28B-391B-0022-887B-AA8DE7A3F6BF}"/>
              </a:ext>
            </a:extLst>
          </p:cNvPr>
          <p:cNvSpPr>
            <a:spLocks noGrp="1"/>
          </p:cNvSpPr>
          <p:nvPr>
            <p:ph type="body" sz="quarter" idx="10"/>
          </p:nvPr>
        </p:nvSpPr>
        <p:spPr/>
        <p:txBody>
          <a:bodyPr/>
          <a:lstStyle/>
          <a:p>
            <a:r>
              <a:rPr lang="en-GB"/>
              <a:t>Hyperparameters alone won’t make a great model, but they can ruin one!</a:t>
            </a:r>
          </a:p>
        </p:txBody>
      </p:sp>
      <p:sp>
        <p:nvSpPr>
          <p:cNvPr id="18" name="Text Placeholder 17">
            <a:extLst>
              <a:ext uri="{FF2B5EF4-FFF2-40B4-BE49-F238E27FC236}">
                <a16:creationId xmlns:a16="http://schemas.microsoft.com/office/drawing/2014/main" id="{C955673A-2C75-165F-3371-6A64485B7E8E}"/>
              </a:ext>
            </a:extLst>
          </p:cNvPr>
          <p:cNvSpPr>
            <a:spLocks noGrp="1"/>
          </p:cNvSpPr>
          <p:nvPr>
            <p:ph type="body" sz="quarter" idx="11"/>
          </p:nvPr>
        </p:nvSpPr>
        <p:spPr/>
        <p:txBody>
          <a:bodyPr/>
          <a:lstStyle/>
          <a:p>
            <a:r>
              <a:rPr lang="en-GB"/>
              <a:t>In this section we talk about an ‘optimal’ results but it’s important to note optimal result means ‘highest reward’ – it’ll only mean ‘faster laps’ if your reward function align to that behaviour</a:t>
            </a:r>
          </a:p>
          <a:p>
            <a:r>
              <a:rPr lang="en-GB"/>
              <a:t>Recommend to leave fixed: -</a:t>
            </a:r>
          </a:p>
          <a:p>
            <a:pPr lvl="1"/>
            <a:r>
              <a:rPr lang="en-GB"/>
              <a:t>Training algorithm – Use PPO, as none of the ‘pro’ racers have had success with the alternative (SAC)</a:t>
            </a:r>
          </a:p>
          <a:p>
            <a:pPr lvl="1"/>
            <a:r>
              <a:rPr lang="en-GB"/>
              <a:t>Number of epochs –Number of passes over the training data used between training episodes to update the model (the size of this training data is based on the batch size) and it is recommended to leave it at 10</a:t>
            </a:r>
          </a:p>
          <a:p>
            <a:pPr lvl="1"/>
            <a:r>
              <a:rPr lang="en-GB"/>
              <a:t>Loss type – Use Huber, lots of people have great success with this</a:t>
            </a:r>
          </a:p>
          <a:p>
            <a:pPr lvl="1"/>
            <a:r>
              <a:rPr lang="en-GB"/>
              <a:t>Number of episodes – this is designed to ensure the car starts on the start/finish line for each evaluation</a:t>
            </a:r>
          </a:p>
          <a:p>
            <a:r>
              <a:rPr lang="en-GB"/>
              <a:t>Experiment with</a:t>
            </a:r>
          </a:p>
          <a:p>
            <a:pPr lvl="1"/>
            <a:r>
              <a:rPr lang="en-GB"/>
              <a:t>Batch size – This controls the size of the previous episodes the model may use to update</a:t>
            </a:r>
          </a:p>
          <a:p>
            <a:pPr lvl="1"/>
            <a:r>
              <a:rPr lang="en-GB"/>
              <a:t>Learning rate – How much the model can be updated between training episodes based on the results</a:t>
            </a:r>
          </a:p>
          <a:p>
            <a:pPr lvl="1"/>
            <a:r>
              <a:rPr lang="en-GB"/>
              <a:t>Discount factor – How far into the future the model considers future actions whilst making decisions</a:t>
            </a:r>
          </a:p>
          <a:p>
            <a:pPr lvl="1"/>
            <a:r>
              <a:rPr lang="en-GB"/>
              <a:t>Entropy – How much the model ‘explores’ (tries to find something better) versus ‘exploits (hones what it already learnt) – 0.01 is a good starting point but you may want to try above and below this</a:t>
            </a:r>
          </a:p>
        </p:txBody>
      </p:sp>
    </p:spTree>
    <p:extLst>
      <p:ext uri="{BB962C8B-B14F-4D97-AF65-F5344CB8AC3E}">
        <p14:creationId xmlns:p14="http://schemas.microsoft.com/office/powerpoint/2010/main" val="12388610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8699156-E2AE-CE56-BD40-B939DF8C5D1A}"/>
              </a:ext>
            </a:extLst>
          </p:cNvPr>
          <p:cNvSpPr>
            <a:spLocks noGrp="1"/>
          </p:cNvSpPr>
          <p:nvPr>
            <p:ph type="title"/>
          </p:nvPr>
        </p:nvSpPr>
        <p:spPr/>
        <p:txBody>
          <a:bodyPr/>
          <a:lstStyle/>
          <a:p>
            <a:r>
              <a:rPr lang="en-GB"/>
              <a:t>Hyperparameters</a:t>
            </a:r>
          </a:p>
        </p:txBody>
      </p:sp>
      <p:sp>
        <p:nvSpPr>
          <p:cNvPr id="17" name="Text Placeholder 16">
            <a:extLst>
              <a:ext uri="{FF2B5EF4-FFF2-40B4-BE49-F238E27FC236}">
                <a16:creationId xmlns:a16="http://schemas.microsoft.com/office/drawing/2014/main" id="{0406F28B-391B-0022-887B-AA8DE7A3F6BF}"/>
              </a:ext>
            </a:extLst>
          </p:cNvPr>
          <p:cNvSpPr>
            <a:spLocks noGrp="1"/>
          </p:cNvSpPr>
          <p:nvPr>
            <p:ph type="body" sz="quarter" idx="10"/>
          </p:nvPr>
        </p:nvSpPr>
        <p:spPr/>
        <p:txBody>
          <a:bodyPr/>
          <a:lstStyle/>
          <a:p>
            <a:r>
              <a:rPr lang="en-GB"/>
              <a:t>Batch size and number of Epochs are linked</a:t>
            </a:r>
          </a:p>
        </p:txBody>
      </p:sp>
      <p:sp>
        <p:nvSpPr>
          <p:cNvPr id="18" name="Text Placeholder 17">
            <a:extLst>
              <a:ext uri="{FF2B5EF4-FFF2-40B4-BE49-F238E27FC236}">
                <a16:creationId xmlns:a16="http://schemas.microsoft.com/office/drawing/2014/main" id="{C955673A-2C75-165F-3371-6A64485B7E8E}"/>
              </a:ext>
            </a:extLst>
          </p:cNvPr>
          <p:cNvSpPr>
            <a:spLocks noGrp="1"/>
          </p:cNvSpPr>
          <p:nvPr>
            <p:ph type="body" sz="quarter" idx="11"/>
          </p:nvPr>
        </p:nvSpPr>
        <p:spPr/>
        <p:txBody>
          <a:bodyPr/>
          <a:lstStyle/>
          <a:p>
            <a:endParaRPr lang="en-GB"/>
          </a:p>
          <a:p>
            <a:endParaRPr lang="en-GB"/>
          </a:p>
          <a:p>
            <a:endParaRPr lang="en-GB"/>
          </a:p>
          <a:p>
            <a:endParaRPr lang="en-GB"/>
          </a:p>
          <a:p>
            <a:endParaRPr lang="en-GB"/>
          </a:p>
          <a:p>
            <a:pPr marL="0" indent="0">
              <a:buNone/>
            </a:pPr>
            <a:endParaRPr lang="en-GB"/>
          </a:p>
          <a:p>
            <a:endParaRPr lang="en-GB"/>
          </a:p>
          <a:p>
            <a:endParaRPr lang="en-GB"/>
          </a:p>
          <a:p>
            <a:endParaRPr lang="en-GB"/>
          </a:p>
          <a:p>
            <a:r>
              <a:rPr lang="en-GB"/>
              <a:t>Batch size – Smaller batch size means less episodes to learn from when updating, larger batch size has a bigger pool of episodes to update from</a:t>
            </a:r>
          </a:p>
          <a:p>
            <a:r>
              <a:rPr lang="en-GB"/>
              <a:t>Number of epochs – larger numbers means the model update passes over a subset of the batch more times</a:t>
            </a:r>
          </a:p>
          <a:p>
            <a:r>
              <a:rPr lang="en-GB"/>
              <a:t>Larger batch + larger number of epochs = model is more likely to learn from training episodes</a:t>
            </a:r>
          </a:p>
          <a:p>
            <a:pPr lvl="1"/>
            <a:r>
              <a:rPr lang="en-GB"/>
              <a:t>(but takes longer to train)</a:t>
            </a:r>
          </a:p>
        </p:txBody>
      </p:sp>
      <p:pic>
        <p:nvPicPr>
          <p:cNvPr id="3" name="Picture 2">
            <a:extLst>
              <a:ext uri="{FF2B5EF4-FFF2-40B4-BE49-F238E27FC236}">
                <a16:creationId xmlns:a16="http://schemas.microsoft.com/office/drawing/2014/main" id="{3A16F701-07C5-CC32-8709-858C2FC03EB5}"/>
              </a:ext>
            </a:extLst>
          </p:cNvPr>
          <p:cNvPicPr>
            <a:picLocks noChangeAspect="1"/>
          </p:cNvPicPr>
          <p:nvPr/>
        </p:nvPicPr>
        <p:blipFill>
          <a:blip r:embed="rId2"/>
          <a:stretch>
            <a:fillRect/>
          </a:stretch>
        </p:blipFill>
        <p:spPr>
          <a:xfrm>
            <a:off x="596099" y="1169485"/>
            <a:ext cx="7297941" cy="2653269"/>
          </a:xfrm>
          <a:prstGeom prst="rect">
            <a:avLst/>
          </a:prstGeom>
        </p:spPr>
      </p:pic>
      <p:sp>
        <p:nvSpPr>
          <p:cNvPr id="4" name="Rectangle 3">
            <a:extLst>
              <a:ext uri="{FF2B5EF4-FFF2-40B4-BE49-F238E27FC236}">
                <a16:creationId xmlns:a16="http://schemas.microsoft.com/office/drawing/2014/main" id="{A33B25D0-D302-CB31-4C33-536C5FE5B99B}"/>
              </a:ext>
            </a:extLst>
          </p:cNvPr>
          <p:cNvSpPr/>
          <p:nvPr/>
        </p:nvSpPr>
        <p:spPr>
          <a:xfrm>
            <a:off x="7146488" y="1810328"/>
            <a:ext cx="251839" cy="1714660"/>
          </a:xfrm>
          <a:prstGeom prst="rect">
            <a:avLst/>
          </a:prstGeom>
          <a:solidFill>
            <a:schemeClr val="accent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C45D5E18-AC55-4EBD-27F6-03FBD8951BAC}"/>
              </a:ext>
            </a:extLst>
          </p:cNvPr>
          <p:cNvSpPr/>
          <p:nvPr/>
        </p:nvSpPr>
        <p:spPr>
          <a:xfrm>
            <a:off x="6428509" y="1727200"/>
            <a:ext cx="969817" cy="1797788"/>
          </a:xfrm>
          <a:prstGeom prst="rect">
            <a:avLst/>
          </a:prstGeom>
          <a:solidFill>
            <a:schemeClr val="accent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F26CEF03-A0CB-004F-7660-9770E1D8B88F}"/>
              </a:ext>
            </a:extLst>
          </p:cNvPr>
          <p:cNvCxnSpPr>
            <a:cxnSpLocks/>
          </p:cNvCxnSpPr>
          <p:nvPr/>
        </p:nvCxnSpPr>
        <p:spPr>
          <a:xfrm flipH="1">
            <a:off x="7398326" y="2364509"/>
            <a:ext cx="12930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59F5B8-549B-F124-EEF2-29598A16D07D}"/>
              </a:ext>
            </a:extLst>
          </p:cNvPr>
          <p:cNvSpPr txBox="1"/>
          <p:nvPr/>
        </p:nvSpPr>
        <p:spPr>
          <a:xfrm>
            <a:off x="8691418" y="1984382"/>
            <a:ext cx="1505527" cy="646331"/>
          </a:xfrm>
          <a:prstGeom prst="rect">
            <a:avLst/>
          </a:prstGeom>
          <a:noFill/>
        </p:spPr>
        <p:txBody>
          <a:bodyPr wrap="square" rtlCol="0">
            <a:spAutoFit/>
          </a:bodyPr>
          <a:lstStyle/>
          <a:p>
            <a:r>
              <a:rPr lang="en-GB"/>
              <a:t>Smaller batch</a:t>
            </a:r>
          </a:p>
        </p:txBody>
      </p:sp>
      <p:sp>
        <p:nvSpPr>
          <p:cNvPr id="10" name="TextBox 9">
            <a:extLst>
              <a:ext uri="{FF2B5EF4-FFF2-40B4-BE49-F238E27FC236}">
                <a16:creationId xmlns:a16="http://schemas.microsoft.com/office/drawing/2014/main" id="{B58EDEC4-5143-384C-FF25-4B9077BE0DE2}"/>
              </a:ext>
            </a:extLst>
          </p:cNvPr>
          <p:cNvSpPr txBox="1"/>
          <p:nvPr/>
        </p:nvSpPr>
        <p:spPr>
          <a:xfrm>
            <a:off x="8635109" y="1147987"/>
            <a:ext cx="1505527" cy="646331"/>
          </a:xfrm>
          <a:prstGeom prst="rect">
            <a:avLst/>
          </a:prstGeom>
          <a:noFill/>
        </p:spPr>
        <p:txBody>
          <a:bodyPr wrap="square" rtlCol="0">
            <a:spAutoFit/>
          </a:bodyPr>
          <a:lstStyle/>
          <a:p>
            <a:r>
              <a:rPr lang="en-GB"/>
              <a:t>Larger batch</a:t>
            </a:r>
          </a:p>
        </p:txBody>
      </p:sp>
      <p:cxnSp>
        <p:nvCxnSpPr>
          <p:cNvPr id="11" name="Straight Arrow Connector 10">
            <a:extLst>
              <a:ext uri="{FF2B5EF4-FFF2-40B4-BE49-F238E27FC236}">
                <a16:creationId xmlns:a16="http://schemas.microsoft.com/office/drawing/2014/main" id="{7299D3E6-0D56-83B2-0A34-932043E19ED3}"/>
              </a:ext>
            </a:extLst>
          </p:cNvPr>
          <p:cNvCxnSpPr>
            <a:cxnSpLocks/>
            <a:stCxn id="10" idx="1"/>
          </p:cNvCxnSpPr>
          <p:nvPr/>
        </p:nvCxnSpPr>
        <p:spPr>
          <a:xfrm flipH="1">
            <a:off x="7165256" y="1471153"/>
            <a:ext cx="1469853" cy="252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534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41DD301-4F9A-6AF1-3B4F-F54DBFF1DDDE}"/>
              </a:ext>
            </a:extLst>
          </p:cNvPr>
          <p:cNvPicPr>
            <a:picLocks noChangeAspect="1"/>
          </p:cNvPicPr>
          <p:nvPr/>
        </p:nvPicPr>
        <p:blipFill>
          <a:blip r:embed="rId2"/>
          <a:stretch>
            <a:fillRect/>
          </a:stretch>
        </p:blipFill>
        <p:spPr>
          <a:xfrm>
            <a:off x="2927757" y="2613494"/>
            <a:ext cx="5100506" cy="1937365"/>
          </a:xfrm>
          <a:prstGeom prst="rect">
            <a:avLst/>
          </a:prstGeom>
        </p:spPr>
      </p:pic>
      <p:sp>
        <p:nvSpPr>
          <p:cNvPr id="16" name="Title 15">
            <a:extLst>
              <a:ext uri="{FF2B5EF4-FFF2-40B4-BE49-F238E27FC236}">
                <a16:creationId xmlns:a16="http://schemas.microsoft.com/office/drawing/2014/main" id="{F8699156-E2AE-CE56-BD40-B939DF8C5D1A}"/>
              </a:ext>
            </a:extLst>
          </p:cNvPr>
          <p:cNvSpPr>
            <a:spLocks noGrp="1"/>
          </p:cNvSpPr>
          <p:nvPr>
            <p:ph type="title"/>
          </p:nvPr>
        </p:nvSpPr>
        <p:spPr/>
        <p:txBody>
          <a:bodyPr/>
          <a:lstStyle/>
          <a:p>
            <a:r>
              <a:rPr lang="en-GB"/>
              <a:t>Hyperparameters</a:t>
            </a:r>
          </a:p>
        </p:txBody>
      </p:sp>
      <p:sp>
        <p:nvSpPr>
          <p:cNvPr id="17" name="Text Placeholder 16">
            <a:extLst>
              <a:ext uri="{FF2B5EF4-FFF2-40B4-BE49-F238E27FC236}">
                <a16:creationId xmlns:a16="http://schemas.microsoft.com/office/drawing/2014/main" id="{0406F28B-391B-0022-887B-AA8DE7A3F6BF}"/>
              </a:ext>
            </a:extLst>
          </p:cNvPr>
          <p:cNvSpPr>
            <a:spLocks noGrp="1"/>
          </p:cNvSpPr>
          <p:nvPr>
            <p:ph type="body" sz="quarter" idx="10"/>
          </p:nvPr>
        </p:nvSpPr>
        <p:spPr/>
        <p:txBody>
          <a:bodyPr/>
          <a:lstStyle/>
          <a:p>
            <a:r>
              <a:rPr lang="en-GB"/>
              <a:t>Batch size Examples – what’s the best batch size?</a:t>
            </a:r>
          </a:p>
        </p:txBody>
      </p:sp>
      <p:sp>
        <p:nvSpPr>
          <p:cNvPr id="27" name="TextBox 26">
            <a:extLst>
              <a:ext uri="{FF2B5EF4-FFF2-40B4-BE49-F238E27FC236}">
                <a16:creationId xmlns:a16="http://schemas.microsoft.com/office/drawing/2014/main" id="{C53A1DC2-B14F-7BBD-A3E7-E43AEDE83240}"/>
              </a:ext>
            </a:extLst>
          </p:cNvPr>
          <p:cNvSpPr txBox="1"/>
          <p:nvPr/>
        </p:nvSpPr>
        <p:spPr>
          <a:xfrm>
            <a:off x="197840" y="4405838"/>
            <a:ext cx="2532078" cy="1200329"/>
          </a:xfrm>
          <a:prstGeom prst="rect">
            <a:avLst/>
          </a:prstGeom>
          <a:noFill/>
        </p:spPr>
        <p:txBody>
          <a:bodyPr wrap="square">
            <a:spAutoFit/>
          </a:bodyPr>
          <a:lstStyle/>
          <a:p>
            <a:r>
              <a:rPr lang="en-GB"/>
              <a:t>Depends on how much time you have if all other things are equal</a:t>
            </a:r>
          </a:p>
        </p:txBody>
      </p:sp>
      <p:cxnSp>
        <p:nvCxnSpPr>
          <p:cNvPr id="28" name="Straight Arrow Connector 27">
            <a:extLst>
              <a:ext uri="{FF2B5EF4-FFF2-40B4-BE49-F238E27FC236}">
                <a16:creationId xmlns:a16="http://schemas.microsoft.com/office/drawing/2014/main" id="{40889DD4-F72B-04C1-789E-3991335DCFDE}"/>
              </a:ext>
            </a:extLst>
          </p:cNvPr>
          <p:cNvCxnSpPr>
            <a:cxnSpLocks/>
          </p:cNvCxnSpPr>
          <p:nvPr/>
        </p:nvCxnSpPr>
        <p:spPr>
          <a:xfrm flipV="1">
            <a:off x="1048624" y="2984878"/>
            <a:ext cx="273066" cy="142096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5D258E8E-E724-0907-FF9B-FFB063ED39EB}"/>
              </a:ext>
            </a:extLst>
          </p:cNvPr>
          <p:cNvCxnSpPr>
            <a:cxnSpLocks/>
          </p:cNvCxnSpPr>
          <p:nvPr/>
        </p:nvCxnSpPr>
        <p:spPr>
          <a:xfrm flipV="1">
            <a:off x="2315361" y="4472462"/>
            <a:ext cx="1463181" cy="367986"/>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DC4E6C7F-BB94-1A6E-FEDF-2C8B311F40A4}"/>
              </a:ext>
            </a:extLst>
          </p:cNvPr>
          <p:cNvCxnSpPr>
            <a:cxnSpLocks/>
          </p:cNvCxnSpPr>
          <p:nvPr/>
        </p:nvCxnSpPr>
        <p:spPr>
          <a:xfrm>
            <a:off x="2239861" y="5434371"/>
            <a:ext cx="4773587" cy="343597"/>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11">
            <a:extLst>
              <a:ext uri="{FF2B5EF4-FFF2-40B4-BE49-F238E27FC236}">
                <a16:creationId xmlns:a16="http://schemas.microsoft.com/office/drawing/2014/main" id="{F866E687-1DF8-81DD-039F-FE3ED1DEF80E}"/>
              </a:ext>
            </a:extLst>
          </p:cNvPr>
          <p:cNvPicPr>
            <a:picLocks noChangeAspect="1"/>
          </p:cNvPicPr>
          <p:nvPr/>
        </p:nvPicPr>
        <p:blipFill>
          <a:blip r:embed="rId3"/>
          <a:stretch>
            <a:fillRect/>
          </a:stretch>
        </p:blipFill>
        <p:spPr>
          <a:xfrm>
            <a:off x="0" y="1080032"/>
            <a:ext cx="5100506" cy="1904846"/>
          </a:xfrm>
          <a:prstGeom prst="rect">
            <a:avLst/>
          </a:prstGeom>
        </p:spPr>
      </p:pic>
      <p:pic>
        <p:nvPicPr>
          <p:cNvPr id="19" name="Picture 18">
            <a:extLst>
              <a:ext uri="{FF2B5EF4-FFF2-40B4-BE49-F238E27FC236}">
                <a16:creationId xmlns:a16="http://schemas.microsoft.com/office/drawing/2014/main" id="{C68AD11A-0938-94E5-9535-32732D295FBB}"/>
              </a:ext>
            </a:extLst>
          </p:cNvPr>
          <p:cNvPicPr>
            <a:picLocks noChangeAspect="1"/>
          </p:cNvPicPr>
          <p:nvPr/>
        </p:nvPicPr>
        <p:blipFill>
          <a:blip r:embed="rId4"/>
          <a:stretch>
            <a:fillRect/>
          </a:stretch>
        </p:blipFill>
        <p:spPr>
          <a:xfrm>
            <a:off x="7080309" y="4132742"/>
            <a:ext cx="5091274" cy="1888923"/>
          </a:xfrm>
          <a:prstGeom prst="rect">
            <a:avLst/>
          </a:prstGeom>
        </p:spPr>
      </p:pic>
      <p:sp>
        <p:nvSpPr>
          <p:cNvPr id="39" name="Arrow: Right 38">
            <a:extLst>
              <a:ext uri="{FF2B5EF4-FFF2-40B4-BE49-F238E27FC236}">
                <a16:creationId xmlns:a16="http://schemas.microsoft.com/office/drawing/2014/main" id="{D9A53B10-3AED-571E-2816-ECEA7DE4E15F}"/>
              </a:ext>
            </a:extLst>
          </p:cNvPr>
          <p:cNvSpPr/>
          <p:nvPr/>
        </p:nvSpPr>
        <p:spPr>
          <a:xfrm>
            <a:off x="109057" y="5948135"/>
            <a:ext cx="11996257" cy="4645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073286D5-6492-BD63-37A7-0FA2807B016F}"/>
              </a:ext>
            </a:extLst>
          </p:cNvPr>
          <p:cNvSpPr txBox="1"/>
          <p:nvPr/>
        </p:nvSpPr>
        <p:spPr>
          <a:xfrm>
            <a:off x="4890782" y="5994868"/>
            <a:ext cx="2231472" cy="369332"/>
          </a:xfrm>
          <a:prstGeom prst="rect">
            <a:avLst/>
          </a:prstGeom>
          <a:noFill/>
        </p:spPr>
        <p:txBody>
          <a:bodyPr wrap="square">
            <a:spAutoFit/>
          </a:bodyPr>
          <a:lstStyle/>
          <a:p>
            <a:r>
              <a:rPr lang="en-GB"/>
              <a:t>Larger Batch Size</a:t>
            </a:r>
          </a:p>
        </p:txBody>
      </p:sp>
    </p:spTree>
    <p:extLst>
      <p:ext uri="{BB962C8B-B14F-4D97-AF65-F5344CB8AC3E}">
        <p14:creationId xmlns:p14="http://schemas.microsoft.com/office/powerpoint/2010/main" val="3684849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8699156-E2AE-CE56-BD40-B939DF8C5D1A}"/>
              </a:ext>
            </a:extLst>
          </p:cNvPr>
          <p:cNvSpPr>
            <a:spLocks noGrp="1"/>
          </p:cNvSpPr>
          <p:nvPr>
            <p:ph type="title"/>
          </p:nvPr>
        </p:nvSpPr>
        <p:spPr/>
        <p:txBody>
          <a:bodyPr/>
          <a:lstStyle/>
          <a:p>
            <a:r>
              <a:rPr lang="en-GB"/>
              <a:t>Hyperparameters</a:t>
            </a:r>
          </a:p>
        </p:txBody>
      </p:sp>
      <p:sp>
        <p:nvSpPr>
          <p:cNvPr id="17" name="Text Placeholder 16">
            <a:extLst>
              <a:ext uri="{FF2B5EF4-FFF2-40B4-BE49-F238E27FC236}">
                <a16:creationId xmlns:a16="http://schemas.microsoft.com/office/drawing/2014/main" id="{0406F28B-391B-0022-887B-AA8DE7A3F6BF}"/>
              </a:ext>
            </a:extLst>
          </p:cNvPr>
          <p:cNvSpPr>
            <a:spLocks noGrp="1"/>
          </p:cNvSpPr>
          <p:nvPr>
            <p:ph type="body" sz="quarter" idx="10"/>
          </p:nvPr>
        </p:nvSpPr>
        <p:spPr/>
        <p:txBody>
          <a:bodyPr/>
          <a:lstStyle/>
          <a:p>
            <a:r>
              <a:rPr lang="en-GB"/>
              <a:t>Discount Factor</a:t>
            </a:r>
          </a:p>
        </p:txBody>
      </p:sp>
      <p:sp>
        <p:nvSpPr>
          <p:cNvPr id="18" name="Text Placeholder 17">
            <a:extLst>
              <a:ext uri="{FF2B5EF4-FFF2-40B4-BE49-F238E27FC236}">
                <a16:creationId xmlns:a16="http://schemas.microsoft.com/office/drawing/2014/main" id="{C955673A-2C75-165F-3371-6A64485B7E8E}"/>
              </a:ext>
            </a:extLst>
          </p:cNvPr>
          <p:cNvSpPr>
            <a:spLocks noGrp="1"/>
          </p:cNvSpPr>
          <p:nvPr>
            <p:ph type="body" sz="quarter" idx="11"/>
          </p:nvPr>
        </p:nvSpPr>
        <p:spPr>
          <a:xfrm>
            <a:off x="316799" y="1847273"/>
            <a:ext cx="11708946" cy="4105852"/>
          </a:xfrm>
        </p:spPr>
        <p:txBody>
          <a:bodyPr/>
          <a:lstStyle/>
          <a:p>
            <a:endParaRPr lang="en-GB"/>
          </a:p>
          <a:p>
            <a:endParaRPr lang="en-GB"/>
          </a:p>
          <a:p>
            <a:endParaRPr lang="en-GB"/>
          </a:p>
          <a:p>
            <a:endParaRPr lang="en-GB"/>
          </a:p>
          <a:p>
            <a:endParaRPr lang="en-GB"/>
          </a:p>
          <a:p>
            <a:pPr marL="0" indent="0">
              <a:buNone/>
            </a:pPr>
            <a:endParaRPr lang="en-GB"/>
          </a:p>
          <a:p>
            <a:endParaRPr lang="en-GB"/>
          </a:p>
          <a:p>
            <a:endParaRPr lang="en-GB"/>
          </a:p>
          <a:p>
            <a:r>
              <a:rPr lang="en-GB"/>
              <a:t>Future Discount Factor = (</a:t>
            </a:r>
            <a:r>
              <a:rPr lang="en-GB" err="1"/>
              <a:t>df</a:t>
            </a:r>
            <a:r>
              <a:rPr lang="en-GB"/>
              <a:t>)</a:t>
            </a:r>
            <a:r>
              <a:rPr lang="en-GB" baseline="30000"/>
              <a:t>n</a:t>
            </a:r>
            <a:r>
              <a:rPr lang="en-GB"/>
              <a:t> when n is the number of steps in the future. DF of 0.95-0.99 is worth exploring</a:t>
            </a:r>
          </a:p>
          <a:p>
            <a:pPr lvl="1"/>
            <a:r>
              <a:rPr lang="en-GB"/>
              <a:t>If reward=1 at each step and </a:t>
            </a:r>
            <a:r>
              <a:rPr lang="en-GB" err="1"/>
              <a:t>df</a:t>
            </a:r>
            <a:r>
              <a:rPr lang="en-GB"/>
              <a:t> was 0.95 then current step = 1, next step = 0.95, one after that = 0.9025 etc.</a:t>
            </a:r>
          </a:p>
          <a:p>
            <a:r>
              <a:rPr lang="en-GB"/>
              <a:t>Very large discount factors mean the future rewards being considered outweigh the impact of immediate decisions – this typically results in slow lap times</a:t>
            </a:r>
            <a:endParaRPr lang="en-GB" baseline="30000"/>
          </a:p>
          <a:p>
            <a:r>
              <a:rPr lang="en-GB"/>
              <a:t>Very small discount factors means immediate rewards outweigh future rewards significantly – this typically results in never completing laps (e.g. the reward of going into a corner really fast is prioritised, as going off the track in a few steps time as it can’t steer round the corner isn’t factored into the calculation</a:t>
            </a:r>
          </a:p>
        </p:txBody>
      </p:sp>
      <p:pic>
        <p:nvPicPr>
          <p:cNvPr id="6" name="Picture 5">
            <a:extLst>
              <a:ext uri="{FF2B5EF4-FFF2-40B4-BE49-F238E27FC236}">
                <a16:creationId xmlns:a16="http://schemas.microsoft.com/office/drawing/2014/main" id="{29D21C86-C94B-1201-AC1A-FD3204A93647}"/>
              </a:ext>
            </a:extLst>
          </p:cNvPr>
          <p:cNvPicPr>
            <a:picLocks noChangeAspect="1"/>
          </p:cNvPicPr>
          <p:nvPr/>
        </p:nvPicPr>
        <p:blipFill>
          <a:blip r:embed="rId2"/>
          <a:stretch>
            <a:fillRect/>
          </a:stretch>
        </p:blipFill>
        <p:spPr>
          <a:xfrm>
            <a:off x="2659182" y="830931"/>
            <a:ext cx="6206836" cy="3323419"/>
          </a:xfrm>
          <a:prstGeom prst="rect">
            <a:avLst/>
          </a:prstGeom>
        </p:spPr>
      </p:pic>
      <p:sp>
        <p:nvSpPr>
          <p:cNvPr id="9" name="TextBox 8">
            <a:extLst>
              <a:ext uri="{FF2B5EF4-FFF2-40B4-BE49-F238E27FC236}">
                <a16:creationId xmlns:a16="http://schemas.microsoft.com/office/drawing/2014/main" id="{D8BF9A19-0E13-CCB0-ACAA-2069A01784ED}"/>
              </a:ext>
            </a:extLst>
          </p:cNvPr>
          <p:cNvSpPr txBox="1"/>
          <p:nvPr/>
        </p:nvSpPr>
        <p:spPr>
          <a:xfrm>
            <a:off x="9025414" y="2828835"/>
            <a:ext cx="2860445" cy="1200329"/>
          </a:xfrm>
          <a:prstGeom prst="rect">
            <a:avLst/>
          </a:prstGeom>
          <a:noFill/>
        </p:spPr>
        <p:txBody>
          <a:bodyPr wrap="square" rtlCol="0">
            <a:spAutoFit/>
          </a:bodyPr>
          <a:lstStyle/>
          <a:p>
            <a:r>
              <a:rPr lang="en-GB"/>
              <a:t>How many steps ahead should I consider when making my decision?</a:t>
            </a:r>
          </a:p>
        </p:txBody>
      </p:sp>
      <p:cxnSp>
        <p:nvCxnSpPr>
          <p:cNvPr id="12" name="Straight Arrow Connector 11">
            <a:extLst>
              <a:ext uri="{FF2B5EF4-FFF2-40B4-BE49-F238E27FC236}">
                <a16:creationId xmlns:a16="http://schemas.microsoft.com/office/drawing/2014/main" id="{754E0B1D-68EF-0438-9EED-2FAE8B68D1AA}"/>
              </a:ext>
            </a:extLst>
          </p:cNvPr>
          <p:cNvCxnSpPr>
            <a:cxnSpLocks/>
            <a:stCxn id="9" idx="1"/>
          </p:cNvCxnSpPr>
          <p:nvPr/>
        </p:nvCxnSpPr>
        <p:spPr>
          <a:xfrm flipH="1" flipV="1">
            <a:off x="7509164" y="2558473"/>
            <a:ext cx="1516250" cy="870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E9B1C78-6E7E-94C4-1683-46A2809F4E16}"/>
              </a:ext>
            </a:extLst>
          </p:cNvPr>
          <p:cNvSpPr/>
          <p:nvPr/>
        </p:nvSpPr>
        <p:spPr>
          <a:xfrm>
            <a:off x="7384472" y="2101305"/>
            <a:ext cx="378691" cy="375388"/>
          </a:xfrm>
          <a:prstGeom prst="rect">
            <a:avLst/>
          </a:prstGeom>
          <a:solidFill>
            <a:schemeClr val="accent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0F8A4772-8EF2-948B-F724-E3AB93368D91}"/>
              </a:ext>
            </a:extLst>
          </p:cNvPr>
          <p:cNvSpPr/>
          <p:nvPr/>
        </p:nvSpPr>
        <p:spPr>
          <a:xfrm>
            <a:off x="7384472" y="1169485"/>
            <a:ext cx="447964" cy="1315096"/>
          </a:xfrm>
          <a:prstGeom prst="rect">
            <a:avLst/>
          </a:prstGeom>
          <a:solidFill>
            <a:schemeClr val="accent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Arrow Connector 24">
            <a:extLst>
              <a:ext uri="{FF2B5EF4-FFF2-40B4-BE49-F238E27FC236}">
                <a16:creationId xmlns:a16="http://schemas.microsoft.com/office/drawing/2014/main" id="{DF848247-3308-9AD7-4C46-B246958E6C2D}"/>
              </a:ext>
            </a:extLst>
          </p:cNvPr>
          <p:cNvCxnSpPr>
            <a:cxnSpLocks/>
          </p:cNvCxnSpPr>
          <p:nvPr/>
        </p:nvCxnSpPr>
        <p:spPr>
          <a:xfrm flipH="1">
            <a:off x="7763163" y="2065438"/>
            <a:ext cx="2193637" cy="136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2D56064-268F-1341-AD9D-C13533600403}"/>
              </a:ext>
            </a:extLst>
          </p:cNvPr>
          <p:cNvSpPr txBox="1"/>
          <p:nvPr/>
        </p:nvSpPr>
        <p:spPr>
          <a:xfrm>
            <a:off x="10033672" y="1563603"/>
            <a:ext cx="1505527" cy="923330"/>
          </a:xfrm>
          <a:prstGeom prst="rect">
            <a:avLst/>
          </a:prstGeom>
          <a:noFill/>
        </p:spPr>
        <p:txBody>
          <a:bodyPr wrap="square" rtlCol="0">
            <a:spAutoFit/>
          </a:bodyPr>
          <a:lstStyle/>
          <a:p>
            <a:r>
              <a:rPr lang="en-GB"/>
              <a:t>Smaller discount factor</a:t>
            </a:r>
          </a:p>
        </p:txBody>
      </p:sp>
      <p:cxnSp>
        <p:nvCxnSpPr>
          <p:cNvPr id="31" name="Straight Arrow Connector 30">
            <a:extLst>
              <a:ext uri="{FF2B5EF4-FFF2-40B4-BE49-F238E27FC236}">
                <a16:creationId xmlns:a16="http://schemas.microsoft.com/office/drawing/2014/main" id="{A025A054-5A7F-22F5-660C-BAAC20673239}"/>
              </a:ext>
            </a:extLst>
          </p:cNvPr>
          <p:cNvCxnSpPr>
            <a:cxnSpLocks/>
          </p:cNvCxnSpPr>
          <p:nvPr/>
        </p:nvCxnSpPr>
        <p:spPr>
          <a:xfrm flipH="1">
            <a:off x="7832436" y="785241"/>
            <a:ext cx="2207565" cy="640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88E69DF-898F-A21D-2A10-8ED9A1FE0B90}"/>
              </a:ext>
            </a:extLst>
          </p:cNvPr>
          <p:cNvSpPr txBox="1"/>
          <p:nvPr/>
        </p:nvSpPr>
        <p:spPr>
          <a:xfrm>
            <a:off x="10116873" y="283406"/>
            <a:ext cx="1505527" cy="923330"/>
          </a:xfrm>
          <a:prstGeom prst="rect">
            <a:avLst/>
          </a:prstGeom>
          <a:noFill/>
        </p:spPr>
        <p:txBody>
          <a:bodyPr wrap="square" rtlCol="0">
            <a:spAutoFit/>
          </a:bodyPr>
          <a:lstStyle/>
          <a:p>
            <a:r>
              <a:rPr lang="en-GB"/>
              <a:t>Larger discount factor</a:t>
            </a:r>
          </a:p>
        </p:txBody>
      </p:sp>
    </p:spTree>
    <p:extLst>
      <p:ext uri="{BB962C8B-B14F-4D97-AF65-F5344CB8AC3E}">
        <p14:creationId xmlns:p14="http://schemas.microsoft.com/office/powerpoint/2010/main" val="5577472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rrow: Right 38">
            <a:extLst>
              <a:ext uri="{FF2B5EF4-FFF2-40B4-BE49-F238E27FC236}">
                <a16:creationId xmlns:a16="http://schemas.microsoft.com/office/drawing/2014/main" id="{D9A53B10-3AED-571E-2816-ECEA7DE4E15F}"/>
              </a:ext>
            </a:extLst>
          </p:cNvPr>
          <p:cNvSpPr/>
          <p:nvPr/>
        </p:nvSpPr>
        <p:spPr>
          <a:xfrm>
            <a:off x="109057" y="5948135"/>
            <a:ext cx="11996257" cy="4645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itle 15">
            <a:extLst>
              <a:ext uri="{FF2B5EF4-FFF2-40B4-BE49-F238E27FC236}">
                <a16:creationId xmlns:a16="http://schemas.microsoft.com/office/drawing/2014/main" id="{F8699156-E2AE-CE56-BD40-B939DF8C5D1A}"/>
              </a:ext>
            </a:extLst>
          </p:cNvPr>
          <p:cNvSpPr>
            <a:spLocks noGrp="1"/>
          </p:cNvSpPr>
          <p:nvPr>
            <p:ph type="title"/>
          </p:nvPr>
        </p:nvSpPr>
        <p:spPr/>
        <p:txBody>
          <a:bodyPr/>
          <a:lstStyle/>
          <a:p>
            <a:r>
              <a:rPr lang="en-GB"/>
              <a:t>Hyperparameters</a:t>
            </a:r>
          </a:p>
        </p:txBody>
      </p:sp>
      <p:sp>
        <p:nvSpPr>
          <p:cNvPr id="17" name="Text Placeholder 16">
            <a:extLst>
              <a:ext uri="{FF2B5EF4-FFF2-40B4-BE49-F238E27FC236}">
                <a16:creationId xmlns:a16="http://schemas.microsoft.com/office/drawing/2014/main" id="{0406F28B-391B-0022-887B-AA8DE7A3F6BF}"/>
              </a:ext>
            </a:extLst>
          </p:cNvPr>
          <p:cNvSpPr>
            <a:spLocks noGrp="1"/>
          </p:cNvSpPr>
          <p:nvPr>
            <p:ph type="body" sz="quarter" idx="10"/>
          </p:nvPr>
        </p:nvSpPr>
        <p:spPr/>
        <p:txBody>
          <a:bodyPr/>
          <a:lstStyle/>
          <a:p>
            <a:r>
              <a:rPr lang="en-GB"/>
              <a:t>Discount Factor – what’s the best discount factor?</a:t>
            </a:r>
          </a:p>
        </p:txBody>
      </p:sp>
      <p:sp>
        <p:nvSpPr>
          <p:cNvPr id="27" name="TextBox 26">
            <a:extLst>
              <a:ext uri="{FF2B5EF4-FFF2-40B4-BE49-F238E27FC236}">
                <a16:creationId xmlns:a16="http://schemas.microsoft.com/office/drawing/2014/main" id="{C53A1DC2-B14F-7BBD-A3E7-E43AEDE83240}"/>
              </a:ext>
            </a:extLst>
          </p:cNvPr>
          <p:cNvSpPr txBox="1"/>
          <p:nvPr/>
        </p:nvSpPr>
        <p:spPr>
          <a:xfrm>
            <a:off x="109057" y="3421060"/>
            <a:ext cx="2532078" cy="646331"/>
          </a:xfrm>
          <a:prstGeom prst="rect">
            <a:avLst/>
          </a:prstGeom>
          <a:noFill/>
        </p:spPr>
        <p:txBody>
          <a:bodyPr wrap="square">
            <a:spAutoFit/>
          </a:bodyPr>
          <a:lstStyle/>
          <a:p>
            <a:r>
              <a:rPr lang="en-GB"/>
              <a:t>Too low may result in more off tracks</a:t>
            </a:r>
          </a:p>
        </p:txBody>
      </p:sp>
      <p:sp>
        <p:nvSpPr>
          <p:cNvPr id="26" name="TextBox 25">
            <a:extLst>
              <a:ext uri="{FF2B5EF4-FFF2-40B4-BE49-F238E27FC236}">
                <a16:creationId xmlns:a16="http://schemas.microsoft.com/office/drawing/2014/main" id="{073286D5-6492-BD63-37A7-0FA2807B016F}"/>
              </a:ext>
            </a:extLst>
          </p:cNvPr>
          <p:cNvSpPr txBox="1"/>
          <p:nvPr/>
        </p:nvSpPr>
        <p:spPr>
          <a:xfrm>
            <a:off x="4454554" y="5994868"/>
            <a:ext cx="3087149" cy="369332"/>
          </a:xfrm>
          <a:prstGeom prst="rect">
            <a:avLst/>
          </a:prstGeom>
          <a:noFill/>
        </p:spPr>
        <p:txBody>
          <a:bodyPr wrap="square">
            <a:spAutoFit/>
          </a:bodyPr>
          <a:lstStyle/>
          <a:p>
            <a:r>
              <a:rPr lang="en-GB"/>
              <a:t>Larger Discount Factor</a:t>
            </a:r>
          </a:p>
        </p:txBody>
      </p:sp>
      <p:pic>
        <p:nvPicPr>
          <p:cNvPr id="3" name="Picture 2" descr="A blue and orange dots&#10;&#10;Description automatically generated">
            <a:extLst>
              <a:ext uri="{FF2B5EF4-FFF2-40B4-BE49-F238E27FC236}">
                <a16:creationId xmlns:a16="http://schemas.microsoft.com/office/drawing/2014/main" id="{9E2CA3EC-820B-8612-8DB6-E0FD28114510}"/>
              </a:ext>
            </a:extLst>
          </p:cNvPr>
          <p:cNvPicPr>
            <a:picLocks noChangeAspect="1"/>
          </p:cNvPicPr>
          <p:nvPr/>
        </p:nvPicPr>
        <p:blipFill>
          <a:blip r:embed="rId2"/>
          <a:stretch>
            <a:fillRect/>
          </a:stretch>
        </p:blipFill>
        <p:spPr>
          <a:xfrm>
            <a:off x="6877298" y="4067391"/>
            <a:ext cx="5189567" cy="1878961"/>
          </a:xfrm>
          <a:prstGeom prst="rect">
            <a:avLst/>
          </a:prstGeom>
        </p:spPr>
      </p:pic>
      <p:cxnSp>
        <p:nvCxnSpPr>
          <p:cNvPr id="35" name="Straight Arrow Connector 34">
            <a:extLst>
              <a:ext uri="{FF2B5EF4-FFF2-40B4-BE49-F238E27FC236}">
                <a16:creationId xmlns:a16="http://schemas.microsoft.com/office/drawing/2014/main" id="{DC4E6C7F-BB94-1A6E-FEDF-2C8B311F40A4}"/>
              </a:ext>
            </a:extLst>
          </p:cNvPr>
          <p:cNvCxnSpPr>
            <a:cxnSpLocks/>
            <a:stCxn id="11" idx="3"/>
          </p:cNvCxnSpPr>
          <p:nvPr/>
        </p:nvCxnSpPr>
        <p:spPr>
          <a:xfrm flipV="1">
            <a:off x="5431253" y="5212769"/>
            <a:ext cx="1446045" cy="509846"/>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65FBE4E2-5BF9-DAA6-B173-10496082C211}"/>
              </a:ext>
            </a:extLst>
          </p:cNvPr>
          <p:cNvSpPr txBox="1"/>
          <p:nvPr/>
        </p:nvSpPr>
        <p:spPr>
          <a:xfrm>
            <a:off x="454404" y="4811058"/>
            <a:ext cx="2532078" cy="369332"/>
          </a:xfrm>
          <a:prstGeom prst="rect">
            <a:avLst/>
          </a:prstGeom>
          <a:noFill/>
        </p:spPr>
        <p:txBody>
          <a:bodyPr wrap="square">
            <a:spAutoFit/>
          </a:bodyPr>
          <a:lstStyle/>
          <a:p>
            <a:r>
              <a:rPr lang="en-GB"/>
              <a:t>Find a sweet spot</a:t>
            </a:r>
          </a:p>
        </p:txBody>
      </p:sp>
      <p:pic>
        <p:nvPicPr>
          <p:cNvPr id="19" name="Picture 18">
            <a:extLst>
              <a:ext uri="{FF2B5EF4-FFF2-40B4-BE49-F238E27FC236}">
                <a16:creationId xmlns:a16="http://schemas.microsoft.com/office/drawing/2014/main" id="{C68AD11A-0938-94E5-9535-32732D295FBB}"/>
              </a:ext>
            </a:extLst>
          </p:cNvPr>
          <p:cNvPicPr>
            <a:picLocks noChangeAspect="1"/>
          </p:cNvPicPr>
          <p:nvPr/>
        </p:nvPicPr>
        <p:blipFill>
          <a:blip r:embed="rId3"/>
          <a:stretch>
            <a:fillRect/>
          </a:stretch>
        </p:blipFill>
        <p:spPr>
          <a:xfrm>
            <a:off x="3350426" y="2750896"/>
            <a:ext cx="5091274" cy="1888923"/>
          </a:xfrm>
          <a:prstGeom prst="rect">
            <a:avLst/>
          </a:prstGeom>
        </p:spPr>
      </p:pic>
      <p:pic>
        <p:nvPicPr>
          <p:cNvPr id="2" name="Picture 1" descr="A blue and orange dots&#10;&#10;Description automatically generated">
            <a:extLst>
              <a:ext uri="{FF2B5EF4-FFF2-40B4-BE49-F238E27FC236}">
                <a16:creationId xmlns:a16="http://schemas.microsoft.com/office/drawing/2014/main" id="{0528F4B4-5893-2D56-412C-4F9A93BC669F}"/>
              </a:ext>
            </a:extLst>
          </p:cNvPr>
          <p:cNvPicPr>
            <a:picLocks noChangeAspect="1"/>
          </p:cNvPicPr>
          <p:nvPr/>
        </p:nvPicPr>
        <p:blipFill>
          <a:blip r:embed="rId4"/>
          <a:stretch>
            <a:fillRect/>
          </a:stretch>
        </p:blipFill>
        <p:spPr>
          <a:xfrm>
            <a:off x="197840" y="1192555"/>
            <a:ext cx="5248656" cy="1903263"/>
          </a:xfrm>
          <a:prstGeom prst="rect">
            <a:avLst/>
          </a:prstGeom>
        </p:spPr>
      </p:pic>
      <p:cxnSp>
        <p:nvCxnSpPr>
          <p:cNvPr id="28" name="Straight Arrow Connector 27">
            <a:extLst>
              <a:ext uri="{FF2B5EF4-FFF2-40B4-BE49-F238E27FC236}">
                <a16:creationId xmlns:a16="http://schemas.microsoft.com/office/drawing/2014/main" id="{40889DD4-F72B-04C1-789E-3991335DCFDE}"/>
              </a:ext>
            </a:extLst>
          </p:cNvPr>
          <p:cNvCxnSpPr>
            <a:cxnSpLocks/>
          </p:cNvCxnSpPr>
          <p:nvPr/>
        </p:nvCxnSpPr>
        <p:spPr>
          <a:xfrm flipV="1">
            <a:off x="1132514" y="2984878"/>
            <a:ext cx="189176" cy="488343"/>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5D258E8E-E724-0907-FF9B-FFB063ED39EB}"/>
              </a:ext>
            </a:extLst>
          </p:cNvPr>
          <p:cNvCxnSpPr>
            <a:cxnSpLocks/>
          </p:cNvCxnSpPr>
          <p:nvPr/>
        </p:nvCxnSpPr>
        <p:spPr>
          <a:xfrm flipV="1">
            <a:off x="2315361" y="4626174"/>
            <a:ext cx="1140903" cy="2142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403CD654-1ADC-0642-CA8B-A66F412C96C7}"/>
              </a:ext>
            </a:extLst>
          </p:cNvPr>
          <p:cNvSpPr txBox="1"/>
          <p:nvPr/>
        </p:nvSpPr>
        <p:spPr>
          <a:xfrm>
            <a:off x="2344104" y="5399449"/>
            <a:ext cx="3087149" cy="646331"/>
          </a:xfrm>
          <a:prstGeom prst="rect">
            <a:avLst/>
          </a:prstGeom>
          <a:noFill/>
        </p:spPr>
        <p:txBody>
          <a:bodyPr wrap="square">
            <a:spAutoFit/>
          </a:bodyPr>
          <a:lstStyle/>
          <a:p>
            <a:r>
              <a:rPr lang="en-GB"/>
              <a:t>Too high and model may start slowing down</a:t>
            </a:r>
          </a:p>
        </p:txBody>
      </p:sp>
    </p:spTree>
    <p:extLst>
      <p:ext uri="{BB962C8B-B14F-4D97-AF65-F5344CB8AC3E}">
        <p14:creationId xmlns:p14="http://schemas.microsoft.com/office/powerpoint/2010/main" val="3768550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8699156-E2AE-CE56-BD40-B939DF8C5D1A}"/>
              </a:ext>
            </a:extLst>
          </p:cNvPr>
          <p:cNvSpPr>
            <a:spLocks noGrp="1"/>
          </p:cNvSpPr>
          <p:nvPr>
            <p:ph type="title"/>
          </p:nvPr>
        </p:nvSpPr>
        <p:spPr/>
        <p:txBody>
          <a:bodyPr/>
          <a:lstStyle/>
          <a:p>
            <a:r>
              <a:rPr lang="en-GB"/>
              <a:t>Hyperparameters</a:t>
            </a:r>
          </a:p>
        </p:txBody>
      </p:sp>
      <p:sp>
        <p:nvSpPr>
          <p:cNvPr id="17" name="Text Placeholder 16">
            <a:extLst>
              <a:ext uri="{FF2B5EF4-FFF2-40B4-BE49-F238E27FC236}">
                <a16:creationId xmlns:a16="http://schemas.microsoft.com/office/drawing/2014/main" id="{0406F28B-391B-0022-887B-AA8DE7A3F6BF}"/>
              </a:ext>
            </a:extLst>
          </p:cNvPr>
          <p:cNvSpPr>
            <a:spLocks noGrp="1"/>
          </p:cNvSpPr>
          <p:nvPr>
            <p:ph type="body" sz="quarter" idx="10"/>
          </p:nvPr>
        </p:nvSpPr>
        <p:spPr/>
        <p:txBody>
          <a:bodyPr/>
          <a:lstStyle/>
          <a:p>
            <a:r>
              <a:rPr lang="en-GB"/>
              <a:t>Learning Rate</a:t>
            </a:r>
          </a:p>
        </p:txBody>
      </p:sp>
      <p:sp>
        <p:nvSpPr>
          <p:cNvPr id="18" name="Text Placeholder 17">
            <a:extLst>
              <a:ext uri="{FF2B5EF4-FFF2-40B4-BE49-F238E27FC236}">
                <a16:creationId xmlns:a16="http://schemas.microsoft.com/office/drawing/2014/main" id="{C955673A-2C75-165F-3371-6A64485B7E8E}"/>
              </a:ext>
            </a:extLst>
          </p:cNvPr>
          <p:cNvSpPr>
            <a:spLocks noGrp="1"/>
          </p:cNvSpPr>
          <p:nvPr>
            <p:ph type="body" sz="quarter" idx="11"/>
          </p:nvPr>
        </p:nvSpPr>
        <p:spPr>
          <a:xfrm>
            <a:off x="316799" y="1520456"/>
            <a:ext cx="11708946" cy="4432669"/>
          </a:xfrm>
        </p:spPr>
        <p:txBody>
          <a:bodyPr/>
          <a:lstStyle/>
          <a:p>
            <a:endParaRPr lang="en-GB"/>
          </a:p>
          <a:p>
            <a:endParaRPr lang="en-GB"/>
          </a:p>
          <a:p>
            <a:endParaRPr lang="en-GB"/>
          </a:p>
          <a:p>
            <a:endParaRPr lang="en-GB"/>
          </a:p>
          <a:p>
            <a:endParaRPr lang="en-GB"/>
          </a:p>
          <a:p>
            <a:pPr marL="0" indent="0">
              <a:buNone/>
            </a:pPr>
            <a:endParaRPr lang="en-GB"/>
          </a:p>
          <a:p>
            <a:pPr marL="0" indent="0">
              <a:buNone/>
            </a:pPr>
            <a:endParaRPr lang="en-GB"/>
          </a:p>
          <a:p>
            <a:endParaRPr lang="en-GB"/>
          </a:p>
          <a:p>
            <a:endParaRPr lang="en-GB"/>
          </a:p>
          <a:p>
            <a:r>
              <a:rPr lang="en-GB"/>
              <a:t>The model learns from it’s training episodes, but learning rate controls by how much to avoid a good model becoming bad by wildly swinging from one extreme to another</a:t>
            </a:r>
          </a:p>
          <a:p>
            <a:r>
              <a:rPr lang="en-GB"/>
              <a:t>The algorithm uses ‘gradient descent’ – with the optimal answer being the bottom</a:t>
            </a:r>
          </a:p>
          <a:p>
            <a:r>
              <a:rPr lang="en-GB"/>
              <a:t>Too high a learning rate may result in being unable to complete a lap</a:t>
            </a:r>
          </a:p>
          <a:p>
            <a:r>
              <a:rPr lang="en-GB"/>
              <a:t>Too low a learning rate may result in never reaching the optimal result</a:t>
            </a:r>
          </a:p>
          <a:p>
            <a:r>
              <a:rPr lang="en-GB"/>
              <a:t>0.0001 - 0.00005 is probably a good range for this track – you can always clone and alter (typically lower)</a:t>
            </a:r>
          </a:p>
        </p:txBody>
      </p:sp>
      <p:sp>
        <p:nvSpPr>
          <p:cNvPr id="9" name="TextBox 8">
            <a:extLst>
              <a:ext uri="{FF2B5EF4-FFF2-40B4-BE49-F238E27FC236}">
                <a16:creationId xmlns:a16="http://schemas.microsoft.com/office/drawing/2014/main" id="{D8BF9A19-0E13-CCB0-ACAA-2069A01784ED}"/>
              </a:ext>
            </a:extLst>
          </p:cNvPr>
          <p:cNvSpPr txBox="1"/>
          <p:nvPr/>
        </p:nvSpPr>
        <p:spPr>
          <a:xfrm>
            <a:off x="10456298" y="1405200"/>
            <a:ext cx="1505527" cy="923330"/>
          </a:xfrm>
          <a:prstGeom prst="rect">
            <a:avLst/>
          </a:prstGeom>
          <a:noFill/>
        </p:spPr>
        <p:txBody>
          <a:bodyPr wrap="square" rtlCol="0">
            <a:spAutoFit/>
          </a:bodyPr>
          <a:lstStyle/>
          <a:p>
            <a:r>
              <a:rPr lang="en-GB"/>
              <a:t>Ideal learning rate</a:t>
            </a:r>
          </a:p>
        </p:txBody>
      </p:sp>
      <p:pic>
        <p:nvPicPr>
          <p:cNvPr id="5" name="Picture 4">
            <a:extLst>
              <a:ext uri="{FF2B5EF4-FFF2-40B4-BE49-F238E27FC236}">
                <a16:creationId xmlns:a16="http://schemas.microsoft.com/office/drawing/2014/main" id="{E784B23E-3FC3-FF54-9691-E01D09B782CA}"/>
              </a:ext>
            </a:extLst>
          </p:cNvPr>
          <p:cNvPicPr>
            <a:picLocks noChangeAspect="1"/>
          </p:cNvPicPr>
          <p:nvPr/>
        </p:nvPicPr>
        <p:blipFill>
          <a:blip r:embed="rId2"/>
          <a:stretch>
            <a:fillRect/>
          </a:stretch>
        </p:blipFill>
        <p:spPr>
          <a:xfrm>
            <a:off x="2503631" y="1299874"/>
            <a:ext cx="6667500" cy="2600325"/>
          </a:xfrm>
          <a:prstGeom prst="rect">
            <a:avLst/>
          </a:prstGeom>
        </p:spPr>
      </p:pic>
      <p:cxnSp>
        <p:nvCxnSpPr>
          <p:cNvPr id="12" name="Straight Arrow Connector 11">
            <a:extLst>
              <a:ext uri="{FF2B5EF4-FFF2-40B4-BE49-F238E27FC236}">
                <a16:creationId xmlns:a16="http://schemas.microsoft.com/office/drawing/2014/main" id="{754E0B1D-68EF-0438-9EED-2FAE8B68D1AA}"/>
              </a:ext>
            </a:extLst>
          </p:cNvPr>
          <p:cNvCxnSpPr>
            <a:cxnSpLocks/>
            <a:stCxn id="9" idx="1"/>
          </p:cNvCxnSpPr>
          <p:nvPr/>
        </p:nvCxnSpPr>
        <p:spPr>
          <a:xfrm flipH="1">
            <a:off x="8829964" y="1866865"/>
            <a:ext cx="1626334" cy="497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D6DF225-26B0-3642-E113-E975874D006F}"/>
              </a:ext>
            </a:extLst>
          </p:cNvPr>
          <p:cNvSpPr txBox="1"/>
          <p:nvPr/>
        </p:nvSpPr>
        <p:spPr>
          <a:xfrm>
            <a:off x="537021" y="1790775"/>
            <a:ext cx="1505527" cy="1477328"/>
          </a:xfrm>
          <a:prstGeom prst="rect">
            <a:avLst/>
          </a:prstGeom>
          <a:noFill/>
        </p:spPr>
        <p:txBody>
          <a:bodyPr wrap="square" rtlCol="0">
            <a:spAutoFit/>
          </a:bodyPr>
          <a:lstStyle/>
          <a:p>
            <a:r>
              <a:rPr lang="en-GB"/>
              <a:t>Learning rate too low – never reaches optimal</a:t>
            </a:r>
          </a:p>
        </p:txBody>
      </p:sp>
      <p:cxnSp>
        <p:nvCxnSpPr>
          <p:cNvPr id="10" name="Straight Arrow Connector 9">
            <a:extLst>
              <a:ext uri="{FF2B5EF4-FFF2-40B4-BE49-F238E27FC236}">
                <a16:creationId xmlns:a16="http://schemas.microsoft.com/office/drawing/2014/main" id="{0A6DD06C-7218-DFFA-8057-452498012A9D}"/>
              </a:ext>
            </a:extLst>
          </p:cNvPr>
          <p:cNvCxnSpPr>
            <a:cxnSpLocks/>
            <a:stCxn id="8" idx="3"/>
          </p:cNvCxnSpPr>
          <p:nvPr/>
        </p:nvCxnSpPr>
        <p:spPr>
          <a:xfrm flipV="1">
            <a:off x="2042548" y="2013527"/>
            <a:ext cx="2012216" cy="51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01B6F22-5AED-DBC1-7130-C377F137052A}"/>
              </a:ext>
            </a:extLst>
          </p:cNvPr>
          <p:cNvSpPr txBox="1"/>
          <p:nvPr/>
        </p:nvSpPr>
        <p:spPr>
          <a:xfrm>
            <a:off x="4883472" y="188579"/>
            <a:ext cx="2350654" cy="923330"/>
          </a:xfrm>
          <a:prstGeom prst="rect">
            <a:avLst/>
          </a:prstGeom>
          <a:noFill/>
        </p:spPr>
        <p:txBody>
          <a:bodyPr wrap="square" rtlCol="0">
            <a:spAutoFit/>
          </a:bodyPr>
          <a:lstStyle/>
          <a:p>
            <a:r>
              <a:rPr lang="en-GB"/>
              <a:t>Learning rate too high – misses the optimal</a:t>
            </a:r>
          </a:p>
        </p:txBody>
      </p:sp>
      <p:cxnSp>
        <p:nvCxnSpPr>
          <p:cNvPr id="19" name="Straight Arrow Connector 18">
            <a:extLst>
              <a:ext uri="{FF2B5EF4-FFF2-40B4-BE49-F238E27FC236}">
                <a16:creationId xmlns:a16="http://schemas.microsoft.com/office/drawing/2014/main" id="{01EC7BED-BD71-FDD0-A78E-B0C6BE401E01}"/>
              </a:ext>
            </a:extLst>
          </p:cNvPr>
          <p:cNvCxnSpPr>
            <a:cxnSpLocks/>
          </p:cNvCxnSpPr>
          <p:nvPr/>
        </p:nvCxnSpPr>
        <p:spPr>
          <a:xfrm>
            <a:off x="5799780" y="1091184"/>
            <a:ext cx="0" cy="1855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DE1FA8D-CC8B-79B0-2F97-A795868F71BB}"/>
              </a:ext>
            </a:extLst>
          </p:cNvPr>
          <p:cNvSpPr txBox="1"/>
          <p:nvPr/>
        </p:nvSpPr>
        <p:spPr>
          <a:xfrm>
            <a:off x="5306035" y="3956697"/>
            <a:ext cx="1205601" cy="369332"/>
          </a:xfrm>
          <a:prstGeom prst="rect">
            <a:avLst/>
          </a:prstGeom>
          <a:noFill/>
        </p:spPr>
        <p:txBody>
          <a:bodyPr wrap="square" rtlCol="0">
            <a:spAutoFit/>
          </a:bodyPr>
          <a:lstStyle/>
          <a:p>
            <a:r>
              <a:rPr lang="en-GB"/>
              <a:t>Optimal</a:t>
            </a:r>
          </a:p>
        </p:txBody>
      </p:sp>
      <p:cxnSp>
        <p:nvCxnSpPr>
          <p:cNvPr id="23" name="Straight Arrow Connector 22">
            <a:extLst>
              <a:ext uri="{FF2B5EF4-FFF2-40B4-BE49-F238E27FC236}">
                <a16:creationId xmlns:a16="http://schemas.microsoft.com/office/drawing/2014/main" id="{48AA8BDB-F644-B30F-DB58-86F00BD69E20}"/>
              </a:ext>
            </a:extLst>
          </p:cNvPr>
          <p:cNvCxnSpPr>
            <a:cxnSpLocks/>
          </p:cNvCxnSpPr>
          <p:nvPr/>
        </p:nvCxnSpPr>
        <p:spPr>
          <a:xfrm flipV="1">
            <a:off x="6392221" y="3602182"/>
            <a:ext cx="1717306" cy="539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F31947B-FB40-74BF-175A-A4AC70E70DD0}"/>
              </a:ext>
            </a:extLst>
          </p:cNvPr>
          <p:cNvCxnSpPr>
            <a:cxnSpLocks/>
          </p:cNvCxnSpPr>
          <p:nvPr/>
        </p:nvCxnSpPr>
        <p:spPr>
          <a:xfrm flipH="1" flipV="1">
            <a:off x="5799780" y="3602182"/>
            <a:ext cx="74547" cy="354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270AAEA-01C6-4BC5-3ED2-D12CF83259D6}"/>
              </a:ext>
            </a:extLst>
          </p:cNvPr>
          <p:cNvCxnSpPr>
            <a:cxnSpLocks/>
            <a:stCxn id="22" idx="1"/>
          </p:cNvCxnSpPr>
          <p:nvPr/>
        </p:nvCxnSpPr>
        <p:spPr>
          <a:xfrm flipH="1" flipV="1">
            <a:off x="3546764" y="3602182"/>
            <a:ext cx="1759271" cy="539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0046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e and orange dots&#10;&#10;Description automatically generated">
            <a:extLst>
              <a:ext uri="{FF2B5EF4-FFF2-40B4-BE49-F238E27FC236}">
                <a16:creationId xmlns:a16="http://schemas.microsoft.com/office/drawing/2014/main" id="{F1517886-EB06-E5E4-177B-7CE44F418FF4}"/>
              </a:ext>
            </a:extLst>
          </p:cNvPr>
          <p:cNvPicPr>
            <a:picLocks noChangeAspect="1"/>
          </p:cNvPicPr>
          <p:nvPr/>
        </p:nvPicPr>
        <p:blipFill>
          <a:blip r:embed="rId2"/>
          <a:stretch>
            <a:fillRect/>
          </a:stretch>
        </p:blipFill>
        <p:spPr>
          <a:xfrm>
            <a:off x="6950941" y="4272316"/>
            <a:ext cx="5171150" cy="1845939"/>
          </a:xfrm>
          <a:prstGeom prst="rect">
            <a:avLst/>
          </a:prstGeom>
        </p:spPr>
      </p:pic>
      <p:sp>
        <p:nvSpPr>
          <p:cNvPr id="16" name="Title 15">
            <a:extLst>
              <a:ext uri="{FF2B5EF4-FFF2-40B4-BE49-F238E27FC236}">
                <a16:creationId xmlns:a16="http://schemas.microsoft.com/office/drawing/2014/main" id="{F8699156-E2AE-CE56-BD40-B939DF8C5D1A}"/>
              </a:ext>
            </a:extLst>
          </p:cNvPr>
          <p:cNvSpPr>
            <a:spLocks noGrp="1"/>
          </p:cNvSpPr>
          <p:nvPr>
            <p:ph type="title"/>
          </p:nvPr>
        </p:nvSpPr>
        <p:spPr/>
        <p:txBody>
          <a:bodyPr/>
          <a:lstStyle/>
          <a:p>
            <a:r>
              <a:rPr lang="en-GB"/>
              <a:t>Hyperparameters</a:t>
            </a:r>
          </a:p>
        </p:txBody>
      </p:sp>
      <p:sp>
        <p:nvSpPr>
          <p:cNvPr id="17" name="Text Placeholder 16">
            <a:extLst>
              <a:ext uri="{FF2B5EF4-FFF2-40B4-BE49-F238E27FC236}">
                <a16:creationId xmlns:a16="http://schemas.microsoft.com/office/drawing/2014/main" id="{0406F28B-391B-0022-887B-AA8DE7A3F6BF}"/>
              </a:ext>
            </a:extLst>
          </p:cNvPr>
          <p:cNvSpPr>
            <a:spLocks noGrp="1"/>
          </p:cNvSpPr>
          <p:nvPr>
            <p:ph type="body" sz="quarter" idx="10"/>
          </p:nvPr>
        </p:nvSpPr>
        <p:spPr/>
        <p:txBody>
          <a:bodyPr/>
          <a:lstStyle/>
          <a:p>
            <a:r>
              <a:rPr lang="en-GB"/>
              <a:t>Entropy</a:t>
            </a:r>
          </a:p>
        </p:txBody>
      </p:sp>
      <p:pic>
        <p:nvPicPr>
          <p:cNvPr id="4" name="Picture 3" descr="A blue and orange dots&#10;&#10;Description automatically generated">
            <a:extLst>
              <a:ext uri="{FF2B5EF4-FFF2-40B4-BE49-F238E27FC236}">
                <a16:creationId xmlns:a16="http://schemas.microsoft.com/office/drawing/2014/main" id="{112CBA3F-FE66-4320-8AB6-2E0B81F480D0}"/>
              </a:ext>
            </a:extLst>
          </p:cNvPr>
          <p:cNvPicPr>
            <a:picLocks noChangeAspect="1"/>
          </p:cNvPicPr>
          <p:nvPr/>
        </p:nvPicPr>
        <p:blipFill>
          <a:blip r:embed="rId3"/>
          <a:stretch>
            <a:fillRect/>
          </a:stretch>
        </p:blipFill>
        <p:spPr>
          <a:xfrm>
            <a:off x="3108783" y="2745520"/>
            <a:ext cx="5171151" cy="1794950"/>
          </a:xfrm>
          <a:prstGeom prst="rect">
            <a:avLst/>
          </a:prstGeom>
        </p:spPr>
      </p:pic>
      <p:pic>
        <p:nvPicPr>
          <p:cNvPr id="6" name="Picture 5" descr="A blue and orange dots&#10;&#10;Description automatically generated">
            <a:extLst>
              <a:ext uri="{FF2B5EF4-FFF2-40B4-BE49-F238E27FC236}">
                <a16:creationId xmlns:a16="http://schemas.microsoft.com/office/drawing/2014/main" id="{FE09BD44-7AEB-7EF3-C99D-1ABAACC97070}"/>
              </a:ext>
            </a:extLst>
          </p:cNvPr>
          <p:cNvPicPr>
            <a:picLocks noChangeAspect="1"/>
          </p:cNvPicPr>
          <p:nvPr/>
        </p:nvPicPr>
        <p:blipFill>
          <a:blip r:embed="rId4"/>
          <a:stretch>
            <a:fillRect/>
          </a:stretch>
        </p:blipFill>
        <p:spPr>
          <a:xfrm>
            <a:off x="122302" y="1264863"/>
            <a:ext cx="4994825" cy="1822286"/>
          </a:xfrm>
          <a:prstGeom prst="rect">
            <a:avLst/>
          </a:prstGeom>
        </p:spPr>
      </p:pic>
      <p:sp>
        <p:nvSpPr>
          <p:cNvPr id="11" name="Arrow: Right 10">
            <a:extLst>
              <a:ext uri="{FF2B5EF4-FFF2-40B4-BE49-F238E27FC236}">
                <a16:creationId xmlns:a16="http://schemas.microsoft.com/office/drawing/2014/main" id="{2B2BE702-84AD-6AE1-8A92-907637D4B778}"/>
              </a:ext>
            </a:extLst>
          </p:cNvPr>
          <p:cNvSpPr/>
          <p:nvPr/>
        </p:nvSpPr>
        <p:spPr>
          <a:xfrm>
            <a:off x="109057" y="5948135"/>
            <a:ext cx="11996257" cy="4645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DC43E414-DE5F-469E-1287-9B823C430734}"/>
              </a:ext>
            </a:extLst>
          </p:cNvPr>
          <p:cNvSpPr txBox="1"/>
          <p:nvPr/>
        </p:nvSpPr>
        <p:spPr>
          <a:xfrm>
            <a:off x="4725429" y="5995759"/>
            <a:ext cx="1937857" cy="369332"/>
          </a:xfrm>
          <a:prstGeom prst="rect">
            <a:avLst/>
          </a:prstGeom>
          <a:noFill/>
        </p:spPr>
        <p:txBody>
          <a:bodyPr wrap="square">
            <a:spAutoFit/>
          </a:bodyPr>
          <a:lstStyle/>
          <a:p>
            <a:r>
              <a:rPr lang="en-GB"/>
              <a:t>Larger Entropy</a:t>
            </a:r>
          </a:p>
        </p:txBody>
      </p:sp>
      <p:sp>
        <p:nvSpPr>
          <p:cNvPr id="14" name="TextBox 13">
            <a:extLst>
              <a:ext uri="{FF2B5EF4-FFF2-40B4-BE49-F238E27FC236}">
                <a16:creationId xmlns:a16="http://schemas.microsoft.com/office/drawing/2014/main" id="{710E40B5-E45E-075E-7D70-47EF0B28DDFC}"/>
              </a:ext>
            </a:extLst>
          </p:cNvPr>
          <p:cNvSpPr txBox="1"/>
          <p:nvPr/>
        </p:nvSpPr>
        <p:spPr>
          <a:xfrm>
            <a:off x="109056" y="3421060"/>
            <a:ext cx="2650921" cy="646331"/>
          </a:xfrm>
          <a:prstGeom prst="rect">
            <a:avLst/>
          </a:prstGeom>
          <a:noFill/>
        </p:spPr>
        <p:txBody>
          <a:bodyPr wrap="square">
            <a:spAutoFit/>
          </a:bodyPr>
          <a:lstStyle/>
          <a:p>
            <a:r>
              <a:rPr lang="en-GB"/>
              <a:t>Too low may result in slower improvement</a:t>
            </a:r>
          </a:p>
        </p:txBody>
      </p:sp>
      <p:cxnSp>
        <p:nvCxnSpPr>
          <p:cNvPr id="20" name="Straight Arrow Connector 19">
            <a:extLst>
              <a:ext uri="{FF2B5EF4-FFF2-40B4-BE49-F238E27FC236}">
                <a16:creationId xmlns:a16="http://schemas.microsoft.com/office/drawing/2014/main" id="{78B57631-F7F0-4599-BCA2-E942C5042BDE}"/>
              </a:ext>
            </a:extLst>
          </p:cNvPr>
          <p:cNvCxnSpPr>
            <a:cxnSpLocks/>
          </p:cNvCxnSpPr>
          <p:nvPr/>
        </p:nvCxnSpPr>
        <p:spPr>
          <a:xfrm flipV="1">
            <a:off x="1132514" y="2984878"/>
            <a:ext cx="189176" cy="488343"/>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36161AF7-5EF0-884F-6EDA-07F45475D245}"/>
              </a:ext>
            </a:extLst>
          </p:cNvPr>
          <p:cNvSpPr txBox="1"/>
          <p:nvPr/>
        </p:nvSpPr>
        <p:spPr>
          <a:xfrm>
            <a:off x="2759977" y="5301804"/>
            <a:ext cx="3162651" cy="646331"/>
          </a:xfrm>
          <a:prstGeom prst="rect">
            <a:avLst/>
          </a:prstGeom>
          <a:noFill/>
        </p:spPr>
        <p:txBody>
          <a:bodyPr wrap="square">
            <a:spAutoFit/>
          </a:bodyPr>
          <a:lstStyle/>
          <a:p>
            <a:r>
              <a:rPr lang="en-GB"/>
              <a:t>Too high and the results aren’t quite as good</a:t>
            </a:r>
          </a:p>
        </p:txBody>
      </p:sp>
      <p:cxnSp>
        <p:nvCxnSpPr>
          <p:cNvPr id="24" name="Straight Arrow Connector 23">
            <a:extLst>
              <a:ext uri="{FF2B5EF4-FFF2-40B4-BE49-F238E27FC236}">
                <a16:creationId xmlns:a16="http://schemas.microsoft.com/office/drawing/2014/main" id="{BE9ECC96-AA86-91F7-E340-6B5CB75A7DBD}"/>
              </a:ext>
            </a:extLst>
          </p:cNvPr>
          <p:cNvCxnSpPr>
            <a:cxnSpLocks/>
          </p:cNvCxnSpPr>
          <p:nvPr/>
        </p:nvCxnSpPr>
        <p:spPr>
          <a:xfrm flipV="1">
            <a:off x="5645791" y="5353965"/>
            <a:ext cx="1288373" cy="283437"/>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TextBox 29">
            <a:extLst>
              <a:ext uri="{FF2B5EF4-FFF2-40B4-BE49-F238E27FC236}">
                <a16:creationId xmlns:a16="http://schemas.microsoft.com/office/drawing/2014/main" id="{433C6DB4-1443-E6EA-F97E-ED7CCE31A3F7}"/>
              </a:ext>
            </a:extLst>
          </p:cNvPr>
          <p:cNvSpPr txBox="1"/>
          <p:nvPr/>
        </p:nvSpPr>
        <p:spPr>
          <a:xfrm>
            <a:off x="879078" y="4713722"/>
            <a:ext cx="2650921" cy="369332"/>
          </a:xfrm>
          <a:prstGeom prst="rect">
            <a:avLst/>
          </a:prstGeom>
          <a:noFill/>
        </p:spPr>
        <p:txBody>
          <a:bodyPr wrap="square">
            <a:spAutoFit/>
          </a:bodyPr>
          <a:lstStyle/>
          <a:p>
            <a:r>
              <a:rPr lang="en-GB"/>
              <a:t>Sweet spot</a:t>
            </a:r>
          </a:p>
        </p:txBody>
      </p:sp>
      <p:cxnSp>
        <p:nvCxnSpPr>
          <p:cNvPr id="31" name="Straight Arrow Connector 30">
            <a:extLst>
              <a:ext uri="{FF2B5EF4-FFF2-40B4-BE49-F238E27FC236}">
                <a16:creationId xmlns:a16="http://schemas.microsoft.com/office/drawing/2014/main" id="{0A52BD42-9FED-839F-5489-5D9B2B529DE1}"/>
              </a:ext>
            </a:extLst>
          </p:cNvPr>
          <p:cNvCxnSpPr>
            <a:cxnSpLocks/>
          </p:cNvCxnSpPr>
          <p:nvPr/>
        </p:nvCxnSpPr>
        <p:spPr>
          <a:xfrm flipV="1">
            <a:off x="2088859" y="4494814"/>
            <a:ext cx="1241570" cy="29602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02451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66B05-E8CD-6BF4-8FCD-2FA6796F103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F9349E2-621E-3CD1-F373-89F62BE0EC31}"/>
              </a:ext>
            </a:extLst>
          </p:cNvPr>
          <p:cNvSpPr>
            <a:spLocks noGrp="1"/>
          </p:cNvSpPr>
          <p:nvPr>
            <p:ph type="title"/>
          </p:nvPr>
        </p:nvSpPr>
        <p:spPr/>
        <p:txBody>
          <a:bodyPr/>
          <a:lstStyle/>
          <a:p>
            <a:r>
              <a:rPr lang="en-US"/>
              <a:t>Overview of DeepRacer</a:t>
            </a:r>
          </a:p>
        </p:txBody>
      </p:sp>
      <p:sp>
        <p:nvSpPr>
          <p:cNvPr id="6" name="Text Placeholder 5">
            <a:extLst>
              <a:ext uri="{FF2B5EF4-FFF2-40B4-BE49-F238E27FC236}">
                <a16:creationId xmlns:a16="http://schemas.microsoft.com/office/drawing/2014/main" id="{53738A37-3FB9-2E90-0A36-F0407BFCD60F}"/>
              </a:ext>
            </a:extLst>
          </p:cNvPr>
          <p:cNvSpPr>
            <a:spLocks noGrp="1"/>
          </p:cNvSpPr>
          <p:nvPr>
            <p:ph type="body" sz="quarter" idx="13"/>
          </p:nvPr>
        </p:nvSpPr>
        <p:spPr>
          <a:xfrm>
            <a:off x="390098" y="389618"/>
            <a:ext cx="1521250" cy="1477328"/>
          </a:xfrm>
        </p:spPr>
        <p:txBody>
          <a:bodyPr/>
          <a:lstStyle/>
          <a:p>
            <a:r>
              <a:rPr lang="en-US"/>
              <a:t>02</a:t>
            </a:r>
          </a:p>
        </p:txBody>
      </p:sp>
    </p:spTree>
    <p:extLst>
      <p:ext uri="{BB962C8B-B14F-4D97-AF65-F5344CB8AC3E}">
        <p14:creationId xmlns:p14="http://schemas.microsoft.com/office/powerpoint/2010/main" val="28083825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173E3-9ABF-3B6B-EE2F-FCEE5FE060C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1FE8E56-96C3-CD54-C217-32F66920692F}"/>
              </a:ext>
            </a:extLst>
          </p:cNvPr>
          <p:cNvSpPr>
            <a:spLocks noGrp="1"/>
          </p:cNvSpPr>
          <p:nvPr>
            <p:ph type="title"/>
          </p:nvPr>
        </p:nvSpPr>
        <p:spPr/>
        <p:txBody>
          <a:bodyPr/>
          <a:lstStyle/>
          <a:p>
            <a:r>
              <a:rPr lang="en-US"/>
              <a:t>Understanding Action Space</a:t>
            </a:r>
          </a:p>
        </p:txBody>
      </p:sp>
      <p:sp>
        <p:nvSpPr>
          <p:cNvPr id="7" name="Text Placeholder 6">
            <a:extLst>
              <a:ext uri="{FF2B5EF4-FFF2-40B4-BE49-F238E27FC236}">
                <a16:creationId xmlns:a16="http://schemas.microsoft.com/office/drawing/2014/main" id="{AB242ABD-90CA-DCEE-9ADE-3D8487F8E80B}"/>
              </a:ext>
            </a:extLst>
          </p:cNvPr>
          <p:cNvSpPr>
            <a:spLocks noGrp="1"/>
          </p:cNvSpPr>
          <p:nvPr>
            <p:ph type="body" sz="quarter" idx="13"/>
          </p:nvPr>
        </p:nvSpPr>
        <p:spPr>
          <a:xfrm>
            <a:off x="390098" y="389618"/>
            <a:ext cx="1445909" cy="1477328"/>
          </a:xfrm>
        </p:spPr>
        <p:txBody>
          <a:bodyPr/>
          <a:lstStyle/>
          <a:p>
            <a:r>
              <a:rPr lang="en-US"/>
              <a:t>07</a:t>
            </a:r>
          </a:p>
        </p:txBody>
      </p:sp>
    </p:spTree>
    <p:extLst>
      <p:ext uri="{BB962C8B-B14F-4D97-AF65-F5344CB8AC3E}">
        <p14:creationId xmlns:p14="http://schemas.microsoft.com/office/powerpoint/2010/main" val="39490549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433A50-5324-3B19-41F3-DECE6DECDE1D}"/>
              </a:ext>
            </a:extLst>
          </p:cNvPr>
          <p:cNvSpPr>
            <a:spLocks noGrp="1"/>
          </p:cNvSpPr>
          <p:nvPr>
            <p:ph type="title"/>
          </p:nvPr>
        </p:nvSpPr>
        <p:spPr/>
        <p:txBody>
          <a:bodyPr/>
          <a:lstStyle/>
          <a:p>
            <a:r>
              <a:rPr lang="en-GB"/>
              <a:t>Action Space</a:t>
            </a:r>
          </a:p>
        </p:txBody>
      </p:sp>
      <p:sp>
        <p:nvSpPr>
          <p:cNvPr id="6" name="Text Placeholder 5">
            <a:extLst>
              <a:ext uri="{FF2B5EF4-FFF2-40B4-BE49-F238E27FC236}">
                <a16:creationId xmlns:a16="http://schemas.microsoft.com/office/drawing/2014/main" id="{3A03FE98-3315-80E3-4B36-F6EC66EF134C}"/>
              </a:ext>
            </a:extLst>
          </p:cNvPr>
          <p:cNvSpPr>
            <a:spLocks noGrp="1"/>
          </p:cNvSpPr>
          <p:nvPr>
            <p:ph type="body" sz="quarter" idx="11"/>
          </p:nvPr>
        </p:nvSpPr>
        <p:spPr>
          <a:xfrm>
            <a:off x="316799" y="1316038"/>
            <a:ext cx="6665892" cy="4637087"/>
          </a:xfrm>
        </p:spPr>
        <p:txBody>
          <a:bodyPr/>
          <a:lstStyle/>
          <a:p>
            <a:r>
              <a:rPr lang="en-GB"/>
              <a:t>Continuous action space has near infinite possibilities</a:t>
            </a:r>
          </a:p>
          <a:p>
            <a:pPr lvl="1"/>
            <a:r>
              <a:rPr lang="en-GB"/>
              <a:t>Training takes considerably longer</a:t>
            </a:r>
          </a:p>
          <a:p>
            <a:pPr lvl="1"/>
            <a:r>
              <a:rPr lang="en-GB"/>
              <a:t>Many of the actions on offer are not physically possible and results in the car spinning (e.g. 30/-30 at 4m/s)</a:t>
            </a:r>
          </a:p>
          <a:p>
            <a:pPr lvl="1"/>
            <a:r>
              <a:rPr lang="en-GB"/>
              <a:t>You can use your reward function to penalise these actions</a:t>
            </a:r>
          </a:p>
          <a:p>
            <a:pPr lvl="1"/>
            <a:r>
              <a:rPr lang="en-GB"/>
              <a:t>Pro racers are using discrete actions</a:t>
            </a:r>
          </a:p>
          <a:p>
            <a:r>
              <a:rPr lang="en-GB"/>
              <a:t>Discrete actions allow you to control what actions are allowed</a:t>
            </a:r>
          </a:p>
          <a:p>
            <a:pPr lvl="1"/>
            <a:r>
              <a:rPr lang="en-GB"/>
              <a:t>Choose narrow angles with faster speeds</a:t>
            </a:r>
          </a:p>
          <a:p>
            <a:pPr lvl="1"/>
            <a:r>
              <a:rPr lang="en-GB"/>
              <a:t>Choose tighter angles with slower speeds</a:t>
            </a:r>
          </a:p>
          <a:p>
            <a:pPr lvl="1"/>
            <a:r>
              <a:rPr lang="en-GB"/>
              <a:t>Monitor car behaviour – e.g. spinning, sliding – power slides look great but are rarely fast!</a:t>
            </a:r>
          </a:p>
          <a:p>
            <a:pPr lvl="1"/>
            <a:r>
              <a:rPr lang="en-GB"/>
              <a:t>More actions = potentially more optimal result</a:t>
            </a:r>
          </a:p>
          <a:p>
            <a:pPr lvl="1"/>
            <a:r>
              <a:rPr lang="en-GB"/>
              <a:t>Fewer actions = less training time required</a:t>
            </a:r>
          </a:p>
        </p:txBody>
      </p:sp>
      <p:pic>
        <p:nvPicPr>
          <p:cNvPr id="8" name="Picture 7">
            <a:extLst>
              <a:ext uri="{FF2B5EF4-FFF2-40B4-BE49-F238E27FC236}">
                <a16:creationId xmlns:a16="http://schemas.microsoft.com/office/drawing/2014/main" id="{608BA45E-79E1-33F5-81F4-E61440764816}"/>
              </a:ext>
            </a:extLst>
          </p:cNvPr>
          <p:cNvPicPr>
            <a:picLocks noChangeAspect="1"/>
          </p:cNvPicPr>
          <p:nvPr/>
        </p:nvPicPr>
        <p:blipFill>
          <a:blip r:embed="rId2"/>
          <a:stretch>
            <a:fillRect/>
          </a:stretch>
        </p:blipFill>
        <p:spPr>
          <a:xfrm>
            <a:off x="7258050" y="720690"/>
            <a:ext cx="4724400" cy="2708310"/>
          </a:xfrm>
          <a:prstGeom prst="rect">
            <a:avLst/>
          </a:prstGeom>
        </p:spPr>
      </p:pic>
      <p:sp>
        <p:nvSpPr>
          <p:cNvPr id="10" name="TextBox 9">
            <a:extLst>
              <a:ext uri="{FF2B5EF4-FFF2-40B4-BE49-F238E27FC236}">
                <a16:creationId xmlns:a16="http://schemas.microsoft.com/office/drawing/2014/main" id="{AB362413-B1A8-2290-1D92-8A8D9C6C8B92}"/>
              </a:ext>
            </a:extLst>
          </p:cNvPr>
          <p:cNvSpPr txBox="1"/>
          <p:nvPr/>
        </p:nvSpPr>
        <p:spPr>
          <a:xfrm>
            <a:off x="8007928" y="351358"/>
            <a:ext cx="3048000" cy="369332"/>
          </a:xfrm>
          <a:prstGeom prst="rect">
            <a:avLst/>
          </a:prstGeom>
          <a:noFill/>
        </p:spPr>
        <p:txBody>
          <a:bodyPr wrap="square">
            <a:spAutoFit/>
          </a:bodyPr>
          <a:lstStyle/>
          <a:p>
            <a:r>
              <a:rPr lang="en-GB"/>
              <a:t>Continuous action space</a:t>
            </a:r>
          </a:p>
        </p:txBody>
      </p:sp>
      <p:cxnSp>
        <p:nvCxnSpPr>
          <p:cNvPr id="11" name="Straight Arrow Connector 10">
            <a:extLst>
              <a:ext uri="{FF2B5EF4-FFF2-40B4-BE49-F238E27FC236}">
                <a16:creationId xmlns:a16="http://schemas.microsoft.com/office/drawing/2014/main" id="{690A21C1-D01A-0789-FDA3-D00250CBB289}"/>
              </a:ext>
            </a:extLst>
          </p:cNvPr>
          <p:cNvCxnSpPr>
            <a:cxnSpLocks/>
          </p:cNvCxnSpPr>
          <p:nvPr/>
        </p:nvCxnSpPr>
        <p:spPr>
          <a:xfrm>
            <a:off x="6870218" y="935709"/>
            <a:ext cx="1257782" cy="79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BCD92C4-B017-85C0-81EF-BB441EF2A00C}"/>
              </a:ext>
            </a:extLst>
          </p:cNvPr>
          <p:cNvSpPr txBox="1"/>
          <p:nvPr/>
        </p:nvSpPr>
        <p:spPr>
          <a:xfrm>
            <a:off x="5529411" y="320367"/>
            <a:ext cx="1728639" cy="923330"/>
          </a:xfrm>
          <a:prstGeom prst="rect">
            <a:avLst/>
          </a:prstGeom>
          <a:noFill/>
        </p:spPr>
        <p:txBody>
          <a:bodyPr wrap="square">
            <a:spAutoFit/>
          </a:bodyPr>
          <a:lstStyle/>
          <a:p>
            <a:r>
              <a:rPr lang="en-GB"/>
              <a:t>High risk of sliding / spinning</a:t>
            </a:r>
          </a:p>
        </p:txBody>
      </p:sp>
      <p:pic>
        <p:nvPicPr>
          <p:cNvPr id="19" name="Picture 18">
            <a:extLst>
              <a:ext uri="{FF2B5EF4-FFF2-40B4-BE49-F238E27FC236}">
                <a16:creationId xmlns:a16="http://schemas.microsoft.com/office/drawing/2014/main" id="{B6E3625F-E982-F7CC-10B4-EF61AEB1EDBF}"/>
              </a:ext>
            </a:extLst>
          </p:cNvPr>
          <p:cNvPicPr>
            <a:picLocks noChangeAspect="1"/>
          </p:cNvPicPr>
          <p:nvPr/>
        </p:nvPicPr>
        <p:blipFill>
          <a:blip r:embed="rId3"/>
          <a:stretch>
            <a:fillRect/>
          </a:stretch>
        </p:blipFill>
        <p:spPr>
          <a:xfrm>
            <a:off x="7304761" y="3677775"/>
            <a:ext cx="4677689" cy="2988252"/>
          </a:xfrm>
          <a:prstGeom prst="rect">
            <a:avLst/>
          </a:prstGeom>
        </p:spPr>
      </p:pic>
      <p:sp>
        <p:nvSpPr>
          <p:cNvPr id="20" name="TextBox 19">
            <a:extLst>
              <a:ext uri="{FF2B5EF4-FFF2-40B4-BE49-F238E27FC236}">
                <a16:creationId xmlns:a16="http://schemas.microsoft.com/office/drawing/2014/main" id="{A6FC2D31-EA90-EA76-4C17-2D65B7193D0E}"/>
              </a:ext>
            </a:extLst>
          </p:cNvPr>
          <p:cNvSpPr txBox="1"/>
          <p:nvPr/>
        </p:nvSpPr>
        <p:spPr>
          <a:xfrm>
            <a:off x="8128000" y="3327231"/>
            <a:ext cx="3048000" cy="369332"/>
          </a:xfrm>
          <a:prstGeom prst="rect">
            <a:avLst/>
          </a:prstGeom>
          <a:noFill/>
        </p:spPr>
        <p:txBody>
          <a:bodyPr wrap="square">
            <a:spAutoFit/>
          </a:bodyPr>
          <a:lstStyle/>
          <a:p>
            <a:r>
              <a:rPr lang="en-GB"/>
              <a:t>Discrete action space</a:t>
            </a:r>
          </a:p>
        </p:txBody>
      </p:sp>
      <p:cxnSp>
        <p:nvCxnSpPr>
          <p:cNvPr id="21" name="Straight Arrow Connector 20">
            <a:extLst>
              <a:ext uri="{FF2B5EF4-FFF2-40B4-BE49-F238E27FC236}">
                <a16:creationId xmlns:a16="http://schemas.microsoft.com/office/drawing/2014/main" id="{2A65F419-9098-C9C1-7383-518E978D9F3B}"/>
              </a:ext>
            </a:extLst>
          </p:cNvPr>
          <p:cNvCxnSpPr>
            <a:cxnSpLocks/>
          </p:cNvCxnSpPr>
          <p:nvPr/>
        </p:nvCxnSpPr>
        <p:spPr>
          <a:xfrm flipV="1">
            <a:off x="6514523" y="4747491"/>
            <a:ext cx="1927513" cy="952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B12727A-7355-AF42-B0AB-FD67019573D7}"/>
              </a:ext>
            </a:extLst>
          </p:cNvPr>
          <p:cNvSpPr txBox="1"/>
          <p:nvPr/>
        </p:nvSpPr>
        <p:spPr>
          <a:xfrm>
            <a:off x="4211782" y="5530525"/>
            <a:ext cx="2410691" cy="923330"/>
          </a:xfrm>
          <a:prstGeom prst="rect">
            <a:avLst/>
          </a:prstGeom>
          <a:noFill/>
        </p:spPr>
        <p:txBody>
          <a:bodyPr wrap="square">
            <a:spAutoFit/>
          </a:bodyPr>
          <a:lstStyle/>
          <a:p>
            <a:r>
              <a:rPr lang="en-GB"/>
              <a:t>Avoids actions that would cause a spin / slide</a:t>
            </a:r>
          </a:p>
        </p:txBody>
      </p:sp>
      <p:sp>
        <p:nvSpPr>
          <p:cNvPr id="26" name="Text Placeholder 16">
            <a:extLst>
              <a:ext uri="{FF2B5EF4-FFF2-40B4-BE49-F238E27FC236}">
                <a16:creationId xmlns:a16="http://schemas.microsoft.com/office/drawing/2014/main" id="{72A3DE93-77DB-3ABA-DF58-05FFFBE7F6A0}"/>
              </a:ext>
            </a:extLst>
          </p:cNvPr>
          <p:cNvSpPr>
            <a:spLocks noGrp="1"/>
          </p:cNvSpPr>
          <p:nvPr>
            <p:ph type="body" sz="quarter" idx="10"/>
          </p:nvPr>
        </p:nvSpPr>
        <p:spPr>
          <a:xfrm>
            <a:off x="316799" y="830931"/>
            <a:ext cx="11484000" cy="338554"/>
          </a:xfrm>
        </p:spPr>
        <p:txBody>
          <a:bodyPr/>
          <a:lstStyle/>
          <a:p>
            <a:r>
              <a:rPr lang="en-GB"/>
              <a:t>Continuous or Discrete</a:t>
            </a:r>
          </a:p>
        </p:txBody>
      </p:sp>
    </p:spTree>
    <p:extLst>
      <p:ext uri="{BB962C8B-B14F-4D97-AF65-F5344CB8AC3E}">
        <p14:creationId xmlns:p14="http://schemas.microsoft.com/office/powerpoint/2010/main" val="15058526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BB873-B439-E7B3-E1FC-7BFF44ADEF2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8B19DD1-8DA2-A5BA-0250-B017D64A0605}"/>
              </a:ext>
            </a:extLst>
          </p:cNvPr>
          <p:cNvSpPr>
            <a:spLocks noGrp="1"/>
          </p:cNvSpPr>
          <p:nvPr>
            <p:ph type="title"/>
          </p:nvPr>
        </p:nvSpPr>
        <p:spPr/>
        <p:txBody>
          <a:bodyPr/>
          <a:lstStyle/>
          <a:p>
            <a:r>
              <a:rPr lang="en-US"/>
              <a:t>Understanding Reward Function</a:t>
            </a:r>
          </a:p>
        </p:txBody>
      </p:sp>
      <p:sp>
        <p:nvSpPr>
          <p:cNvPr id="7" name="Text Placeholder 6">
            <a:extLst>
              <a:ext uri="{FF2B5EF4-FFF2-40B4-BE49-F238E27FC236}">
                <a16:creationId xmlns:a16="http://schemas.microsoft.com/office/drawing/2014/main" id="{F128F0F4-BB98-32F2-538C-C0938E8F3CDB}"/>
              </a:ext>
            </a:extLst>
          </p:cNvPr>
          <p:cNvSpPr>
            <a:spLocks noGrp="1"/>
          </p:cNvSpPr>
          <p:nvPr>
            <p:ph type="body" sz="quarter" idx="13"/>
          </p:nvPr>
        </p:nvSpPr>
        <p:spPr>
          <a:xfrm>
            <a:off x="390098" y="389618"/>
            <a:ext cx="1548501" cy="1477328"/>
          </a:xfrm>
        </p:spPr>
        <p:txBody>
          <a:bodyPr/>
          <a:lstStyle/>
          <a:p>
            <a:r>
              <a:rPr lang="en-US"/>
              <a:t>08</a:t>
            </a:r>
          </a:p>
        </p:txBody>
      </p:sp>
    </p:spTree>
    <p:extLst>
      <p:ext uri="{BB962C8B-B14F-4D97-AF65-F5344CB8AC3E}">
        <p14:creationId xmlns:p14="http://schemas.microsoft.com/office/powerpoint/2010/main" val="24424878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B0C09E0-3CD4-8453-FD34-BBBB878CFFE2}"/>
              </a:ext>
            </a:extLst>
          </p:cNvPr>
          <p:cNvPicPr>
            <a:picLocks noChangeAspect="1"/>
          </p:cNvPicPr>
          <p:nvPr/>
        </p:nvPicPr>
        <p:blipFill>
          <a:blip r:embed="rId2"/>
          <a:stretch>
            <a:fillRect/>
          </a:stretch>
        </p:blipFill>
        <p:spPr>
          <a:xfrm>
            <a:off x="1482410" y="4008206"/>
            <a:ext cx="1771650" cy="1819275"/>
          </a:xfrm>
          <a:prstGeom prst="rect">
            <a:avLst/>
          </a:prstGeom>
        </p:spPr>
      </p:pic>
      <p:sp>
        <p:nvSpPr>
          <p:cNvPr id="4" name="Title 3">
            <a:extLst>
              <a:ext uri="{FF2B5EF4-FFF2-40B4-BE49-F238E27FC236}">
                <a16:creationId xmlns:a16="http://schemas.microsoft.com/office/drawing/2014/main" id="{14433A50-5324-3B19-41F3-DECE6DECDE1D}"/>
              </a:ext>
            </a:extLst>
          </p:cNvPr>
          <p:cNvSpPr>
            <a:spLocks noGrp="1"/>
          </p:cNvSpPr>
          <p:nvPr>
            <p:ph type="title"/>
          </p:nvPr>
        </p:nvSpPr>
        <p:spPr/>
        <p:txBody>
          <a:bodyPr/>
          <a:lstStyle/>
          <a:p>
            <a:r>
              <a:rPr lang="en-GB"/>
              <a:t>Reward Function</a:t>
            </a:r>
          </a:p>
        </p:txBody>
      </p:sp>
      <p:sp>
        <p:nvSpPr>
          <p:cNvPr id="6" name="Text Placeholder 5">
            <a:extLst>
              <a:ext uri="{FF2B5EF4-FFF2-40B4-BE49-F238E27FC236}">
                <a16:creationId xmlns:a16="http://schemas.microsoft.com/office/drawing/2014/main" id="{3A03FE98-3315-80E3-4B36-F6EC66EF134C}"/>
              </a:ext>
            </a:extLst>
          </p:cNvPr>
          <p:cNvSpPr>
            <a:spLocks noGrp="1"/>
          </p:cNvSpPr>
          <p:nvPr>
            <p:ph type="body" sz="quarter" idx="11"/>
          </p:nvPr>
        </p:nvSpPr>
        <p:spPr>
          <a:xfrm>
            <a:off x="316799" y="1185264"/>
            <a:ext cx="11484000" cy="4767861"/>
          </a:xfrm>
        </p:spPr>
        <p:txBody>
          <a:bodyPr/>
          <a:lstStyle/>
          <a:p>
            <a:r>
              <a:rPr lang="en-GB" sz="1400"/>
              <a:t>When using multiple input parameters ensure you consider their relativity</a:t>
            </a:r>
          </a:p>
          <a:p>
            <a:pPr lvl="1"/>
            <a:r>
              <a:rPr lang="en-GB" sz="1400"/>
              <a:t>If you reward speed 10x more than position on track (e.g. centreline) the model will bias towards faster actions that give more reward regardless of track position, e.g.</a:t>
            </a:r>
          </a:p>
          <a:p>
            <a:pPr lvl="2"/>
            <a:r>
              <a:rPr lang="en-GB" sz="1400"/>
              <a:t>Bad track position + going fast = large reward</a:t>
            </a:r>
          </a:p>
          <a:p>
            <a:pPr lvl="2"/>
            <a:r>
              <a:rPr lang="en-GB" sz="1400"/>
              <a:t>Good track position + going slow = small reward</a:t>
            </a:r>
          </a:p>
          <a:p>
            <a:r>
              <a:rPr lang="en-GB" sz="1400"/>
              <a:t>Helping the model to ‘learn’ in the right direction</a:t>
            </a:r>
          </a:p>
          <a:p>
            <a:pPr lvl="1"/>
            <a:r>
              <a:rPr lang="en-GB" sz="1400"/>
              <a:t>Bands of reward can help (e.g. default centreline), but the model can struggle to optimise</a:t>
            </a:r>
          </a:p>
          <a:p>
            <a:pPr lvl="1"/>
            <a:r>
              <a:rPr lang="en-GB" sz="1400"/>
              <a:t>Linear rewards encourage models to learn in a certain direction</a:t>
            </a:r>
          </a:p>
          <a:p>
            <a:pPr lvl="1"/>
            <a:r>
              <a:rPr lang="en-GB" sz="1400"/>
              <a:t>Exponential rewards can encourage models to learn even more in a certain direction</a:t>
            </a:r>
          </a:p>
          <a:p>
            <a:pPr lvl="1"/>
            <a:r>
              <a:rPr lang="en-GB" sz="1400">
                <a:hlinkClick r:id="rId3"/>
              </a:rPr>
              <a:t>https://www.geogebra.org/calculator</a:t>
            </a:r>
            <a:r>
              <a:rPr lang="en-GB" sz="1400"/>
              <a:t> is a great resource</a:t>
            </a:r>
          </a:p>
          <a:p>
            <a:pPr lvl="2"/>
            <a:endParaRPr lang="en-GB" sz="1400"/>
          </a:p>
          <a:p>
            <a:endParaRPr lang="en-GB" sz="1400"/>
          </a:p>
        </p:txBody>
      </p:sp>
      <p:sp>
        <p:nvSpPr>
          <p:cNvPr id="5" name="Text Placeholder 16">
            <a:extLst>
              <a:ext uri="{FF2B5EF4-FFF2-40B4-BE49-F238E27FC236}">
                <a16:creationId xmlns:a16="http://schemas.microsoft.com/office/drawing/2014/main" id="{484569E1-81E5-BAEE-32AF-9FBE1ECE1BBD}"/>
              </a:ext>
            </a:extLst>
          </p:cNvPr>
          <p:cNvSpPr>
            <a:spLocks noGrp="1"/>
          </p:cNvSpPr>
          <p:nvPr>
            <p:ph type="body" sz="quarter" idx="10"/>
          </p:nvPr>
        </p:nvSpPr>
        <p:spPr>
          <a:xfrm>
            <a:off x="316799" y="830931"/>
            <a:ext cx="11484000" cy="338554"/>
          </a:xfrm>
        </p:spPr>
        <p:txBody>
          <a:bodyPr/>
          <a:lstStyle/>
          <a:p>
            <a:r>
              <a:rPr lang="en-GB"/>
              <a:t>Optimising reward function continued</a:t>
            </a:r>
          </a:p>
        </p:txBody>
      </p:sp>
      <p:grpSp>
        <p:nvGrpSpPr>
          <p:cNvPr id="12" name="Group 11">
            <a:extLst>
              <a:ext uri="{FF2B5EF4-FFF2-40B4-BE49-F238E27FC236}">
                <a16:creationId xmlns:a16="http://schemas.microsoft.com/office/drawing/2014/main" id="{498039A0-0C6D-94EB-095F-6AAC3A1C882A}"/>
              </a:ext>
            </a:extLst>
          </p:cNvPr>
          <p:cNvGrpSpPr/>
          <p:nvPr/>
        </p:nvGrpSpPr>
        <p:grpSpPr>
          <a:xfrm>
            <a:off x="8201562" y="3972640"/>
            <a:ext cx="2192398" cy="1980485"/>
            <a:chOff x="8260285" y="4169694"/>
            <a:chExt cx="2192398" cy="1980485"/>
          </a:xfrm>
        </p:grpSpPr>
        <p:pic>
          <p:nvPicPr>
            <p:cNvPr id="8" name="Picture 7">
              <a:extLst>
                <a:ext uri="{FF2B5EF4-FFF2-40B4-BE49-F238E27FC236}">
                  <a16:creationId xmlns:a16="http://schemas.microsoft.com/office/drawing/2014/main" id="{D9F38287-ADDC-F760-5886-D6510B2AFDF5}"/>
                </a:ext>
              </a:extLst>
            </p:cNvPr>
            <p:cNvPicPr>
              <a:picLocks noChangeAspect="1"/>
            </p:cNvPicPr>
            <p:nvPr/>
          </p:nvPicPr>
          <p:blipFill>
            <a:blip r:embed="rId4"/>
            <a:stretch>
              <a:fillRect/>
            </a:stretch>
          </p:blipFill>
          <p:spPr>
            <a:xfrm>
              <a:off x="8498877" y="4169694"/>
              <a:ext cx="1838325" cy="1857375"/>
            </a:xfrm>
            <a:prstGeom prst="rect">
              <a:avLst/>
            </a:prstGeom>
          </p:spPr>
        </p:pic>
        <p:sp>
          <p:nvSpPr>
            <p:cNvPr id="10" name="TextBox 9">
              <a:extLst>
                <a:ext uri="{FF2B5EF4-FFF2-40B4-BE49-F238E27FC236}">
                  <a16:creationId xmlns:a16="http://schemas.microsoft.com/office/drawing/2014/main" id="{A43D06C1-7451-90AC-D1FD-5A8CC1163FAC}"/>
                </a:ext>
              </a:extLst>
            </p:cNvPr>
            <p:cNvSpPr txBox="1"/>
            <p:nvPr/>
          </p:nvSpPr>
          <p:spPr>
            <a:xfrm>
              <a:off x="8785371" y="5903958"/>
              <a:ext cx="1667312" cy="246221"/>
            </a:xfrm>
            <a:prstGeom prst="rect">
              <a:avLst/>
            </a:prstGeom>
            <a:noFill/>
          </p:spPr>
          <p:txBody>
            <a:bodyPr wrap="square">
              <a:spAutoFit/>
            </a:bodyPr>
            <a:lstStyle/>
            <a:p>
              <a:r>
                <a:rPr lang="en-GB" sz="1000"/>
                <a:t>Distance from centre</a:t>
              </a:r>
            </a:p>
          </p:txBody>
        </p:sp>
        <p:sp>
          <p:nvSpPr>
            <p:cNvPr id="11" name="TextBox 10">
              <a:extLst>
                <a:ext uri="{FF2B5EF4-FFF2-40B4-BE49-F238E27FC236}">
                  <a16:creationId xmlns:a16="http://schemas.microsoft.com/office/drawing/2014/main" id="{4260C9BB-DF79-DB2E-E3A8-575FCB8AF350}"/>
                </a:ext>
              </a:extLst>
            </p:cNvPr>
            <p:cNvSpPr txBox="1"/>
            <p:nvPr/>
          </p:nvSpPr>
          <p:spPr>
            <a:xfrm rot="16200000">
              <a:off x="8043014" y="4886777"/>
              <a:ext cx="680763" cy="246221"/>
            </a:xfrm>
            <a:prstGeom prst="rect">
              <a:avLst/>
            </a:prstGeom>
            <a:noFill/>
          </p:spPr>
          <p:txBody>
            <a:bodyPr wrap="square">
              <a:spAutoFit/>
            </a:bodyPr>
            <a:lstStyle/>
            <a:p>
              <a:r>
                <a:rPr lang="en-GB" sz="1000"/>
                <a:t>Reward</a:t>
              </a:r>
            </a:p>
          </p:txBody>
        </p:sp>
      </p:grpSp>
      <p:pic>
        <p:nvPicPr>
          <p:cNvPr id="14" name="Picture 13">
            <a:extLst>
              <a:ext uri="{FF2B5EF4-FFF2-40B4-BE49-F238E27FC236}">
                <a16:creationId xmlns:a16="http://schemas.microsoft.com/office/drawing/2014/main" id="{277F008F-D1CB-5C70-879F-0B1E83AB9243}"/>
              </a:ext>
            </a:extLst>
          </p:cNvPr>
          <p:cNvPicPr>
            <a:picLocks noChangeAspect="1"/>
          </p:cNvPicPr>
          <p:nvPr/>
        </p:nvPicPr>
        <p:blipFill>
          <a:blip r:embed="rId5"/>
          <a:stretch>
            <a:fillRect/>
          </a:stretch>
        </p:blipFill>
        <p:spPr>
          <a:xfrm>
            <a:off x="4789347" y="4027255"/>
            <a:ext cx="1762125" cy="1781175"/>
          </a:xfrm>
          <a:prstGeom prst="rect">
            <a:avLst/>
          </a:prstGeom>
        </p:spPr>
      </p:pic>
      <p:sp>
        <p:nvSpPr>
          <p:cNvPr id="15" name="TextBox 14">
            <a:extLst>
              <a:ext uri="{FF2B5EF4-FFF2-40B4-BE49-F238E27FC236}">
                <a16:creationId xmlns:a16="http://schemas.microsoft.com/office/drawing/2014/main" id="{D073E2CD-1070-B02E-F11E-B0B38B4E7E5B}"/>
              </a:ext>
            </a:extLst>
          </p:cNvPr>
          <p:cNvSpPr txBox="1"/>
          <p:nvPr/>
        </p:nvSpPr>
        <p:spPr>
          <a:xfrm>
            <a:off x="5087224" y="5704371"/>
            <a:ext cx="1667312" cy="246221"/>
          </a:xfrm>
          <a:prstGeom prst="rect">
            <a:avLst/>
          </a:prstGeom>
          <a:noFill/>
        </p:spPr>
        <p:txBody>
          <a:bodyPr wrap="square">
            <a:spAutoFit/>
          </a:bodyPr>
          <a:lstStyle/>
          <a:p>
            <a:r>
              <a:rPr lang="en-GB" sz="1000"/>
              <a:t>Distance from centre</a:t>
            </a:r>
          </a:p>
        </p:txBody>
      </p:sp>
      <p:sp>
        <p:nvSpPr>
          <p:cNvPr id="16" name="TextBox 15">
            <a:extLst>
              <a:ext uri="{FF2B5EF4-FFF2-40B4-BE49-F238E27FC236}">
                <a16:creationId xmlns:a16="http://schemas.microsoft.com/office/drawing/2014/main" id="{085E9228-488D-ADB6-9D47-F05351C5A70D}"/>
              </a:ext>
            </a:extLst>
          </p:cNvPr>
          <p:cNvSpPr txBox="1"/>
          <p:nvPr/>
        </p:nvSpPr>
        <p:spPr>
          <a:xfrm rot="16200000">
            <a:off x="4350241" y="4689722"/>
            <a:ext cx="680763" cy="246221"/>
          </a:xfrm>
          <a:prstGeom prst="rect">
            <a:avLst/>
          </a:prstGeom>
          <a:noFill/>
        </p:spPr>
        <p:txBody>
          <a:bodyPr wrap="square">
            <a:spAutoFit/>
          </a:bodyPr>
          <a:lstStyle/>
          <a:p>
            <a:r>
              <a:rPr lang="en-GB" sz="1000"/>
              <a:t>Reward</a:t>
            </a:r>
          </a:p>
        </p:txBody>
      </p:sp>
      <p:sp>
        <p:nvSpPr>
          <p:cNvPr id="18" name="TextBox 17">
            <a:extLst>
              <a:ext uri="{FF2B5EF4-FFF2-40B4-BE49-F238E27FC236}">
                <a16:creationId xmlns:a16="http://schemas.microsoft.com/office/drawing/2014/main" id="{FC967DD2-2E88-A7D6-1D2E-C39E0B132D1D}"/>
              </a:ext>
            </a:extLst>
          </p:cNvPr>
          <p:cNvSpPr txBox="1"/>
          <p:nvPr/>
        </p:nvSpPr>
        <p:spPr>
          <a:xfrm>
            <a:off x="4567512" y="5934389"/>
            <a:ext cx="2471182" cy="246221"/>
          </a:xfrm>
          <a:prstGeom prst="rect">
            <a:avLst/>
          </a:prstGeom>
          <a:noFill/>
        </p:spPr>
        <p:txBody>
          <a:bodyPr wrap="square">
            <a:spAutoFit/>
          </a:bodyPr>
          <a:lstStyle/>
          <a:p>
            <a:r>
              <a:rPr lang="en-GB" sz="1000"/>
              <a:t>Reward = 1 – distance from centre</a:t>
            </a:r>
          </a:p>
        </p:txBody>
      </p:sp>
      <p:sp>
        <p:nvSpPr>
          <p:cNvPr id="19" name="TextBox 18">
            <a:extLst>
              <a:ext uri="{FF2B5EF4-FFF2-40B4-BE49-F238E27FC236}">
                <a16:creationId xmlns:a16="http://schemas.microsoft.com/office/drawing/2014/main" id="{96CC63DA-EFEB-A6CA-04D2-19A02CC4EF8A}"/>
              </a:ext>
            </a:extLst>
          </p:cNvPr>
          <p:cNvSpPr txBox="1"/>
          <p:nvPr/>
        </p:nvSpPr>
        <p:spPr>
          <a:xfrm>
            <a:off x="8201562" y="5917780"/>
            <a:ext cx="2471182" cy="246221"/>
          </a:xfrm>
          <a:prstGeom prst="rect">
            <a:avLst/>
          </a:prstGeom>
          <a:noFill/>
        </p:spPr>
        <p:txBody>
          <a:bodyPr wrap="square">
            <a:spAutoFit/>
          </a:bodyPr>
          <a:lstStyle/>
          <a:p>
            <a:r>
              <a:rPr lang="en-GB" sz="1000"/>
              <a:t>Reward = (1 – distance from centre)</a:t>
            </a:r>
            <a:r>
              <a:rPr lang="en-GB" sz="1000" baseline="30000"/>
              <a:t>2</a:t>
            </a:r>
          </a:p>
        </p:txBody>
      </p:sp>
      <p:sp>
        <p:nvSpPr>
          <p:cNvPr id="22" name="TextBox 21">
            <a:extLst>
              <a:ext uri="{FF2B5EF4-FFF2-40B4-BE49-F238E27FC236}">
                <a16:creationId xmlns:a16="http://schemas.microsoft.com/office/drawing/2014/main" id="{6D83F743-CE47-5D45-A29F-F9C8B26A5D4B}"/>
              </a:ext>
            </a:extLst>
          </p:cNvPr>
          <p:cNvSpPr txBox="1"/>
          <p:nvPr/>
        </p:nvSpPr>
        <p:spPr>
          <a:xfrm>
            <a:off x="1155297" y="5950592"/>
            <a:ext cx="2471182" cy="246221"/>
          </a:xfrm>
          <a:prstGeom prst="rect">
            <a:avLst/>
          </a:prstGeom>
          <a:noFill/>
        </p:spPr>
        <p:txBody>
          <a:bodyPr wrap="square">
            <a:spAutoFit/>
          </a:bodyPr>
          <a:lstStyle/>
          <a:p>
            <a:r>
              <a:rPr lang="en-GB" sz="1000"/>
              <a:t>Default centreline model (approx.)</a:t>
            </a:r>
          </a:p>
        </p:txBody>
      </p:sp>
      <p:sp>
        <p:nvSpPr>
          <p:cNvPr id="23" name="TextBox 22">
            <a:extLst>
              <a:ext uri="{FF2B5EF4-FFF2-40B4-BE49-F238E27FC236}">
                <a16:creationId xmlns:a16="http://schemas.microsoft.com/office/drawing/2014/main" id="{CD6E17DD-04E9-EF14-F1D9-5F79BE1674FC}"/>
              </a:ext>
            </a:extLst>
          </p:cNvPr>
          <p:cNvSpPr txBox="1"/>
          <p:nvPr/>
        </p:nvSpPr>
        <p:spPr>
          <a:xfrm>
            <a:off x="1675009" y="5706904"/>
            <a:ext cx="1667312" cy="246221"/>
          </a:xfrm>
          <a:prstGeom prst="rect">
            <a:avLst/>
          </a:prstGeom>
          <a:noFill/>
        </p:spPr>
        <p:txBody>
          <a:bodyPr wrap="square">
            <a:spAutoFit/>
          </a:bodyPr>
          <a:lstStyle/>
          <a:p>
            <a:r>
              <a:rPr lang="en-GB" sz="1000"/>
              <a:t>Distance from centre</a:t>
            </a:r>
          </a:p>
        </p:txBody>
      </p:sp>
      <p:sp>
        <p:nvSpPr>
          <p:cNvPr id="24" name="TextBox 23">
            <a:extLst>
              <a:ext uri="{FF2B5EF4-FFF2-40B4-BE49-F238E27FC236}">
                <a16:creationId xmlns:a16="http://schemas.microsoft.com/office/drawing/2014/main" id="{7027AD2A-CF3C-06EA-BAFA-E4020C68A949}"/>
              </a:ext>
            </a:extLst>
          </p:cNvPr>
          <p:cNvSpPr txBox="1"/>
          <p:nvPr/>
        </p:nvSpPr>
        <p:spPr>
          <a:xfrm rot="16200000">
            <a:off x="938026" y="4692255"/>
            <a:ext cx="680763" cy="246221"/>
          </a:xfrm>
          <a:prstGeom prst="rect">
            <a:avLst/>
          </a:prstGeom>
          <a:noFill/>
        </p:spPr>
        <p:txBody>
          <a:bodyPr wrap="square">
            <a:spAutoFit/>
          </a:bodyPr>
          <a:lstStyle/>
          <a:p>
            <a:r>
              <a:rPr lang="en-GB" sz="1000"/>
              <a:t>Reward</a:t>
            </a:r>
          </a:p>
        </p:txBody>
      </p:sp>
      <p:cxnSp>
        <p:nvCxnSpPr>
          <p:cNvPr id="28" name="Straight Connector 27">
            <a:extLst>
              <a:ext uri="{FF2B5EF4-FFF2-40B4-BE49-F238E27FC236}">
                <a16:creationId xmlns:a16="http://schemas.microsoft.com/office/drawing/2014/main" id="{FE8EFB34-D713-CE30-E6A9-660DA5413CEC}"/>
              </a:ext>
            </a:extLst>
          </p:cNvPr>
          <p:cNvCxnSpPr/>
          <p:nvPr/>
        </p:nvCxnSpPr>
        <p:spPr>
          <a:xfrm>
            <a:off x="1744910" y="4127383"/>
            <a:ext cx="67112" cy="0"/>
          </a:xfrm>
          <a:prstGeom prst="line">
            <a:avLst/>
          </a:prstGeom>
          <a:ln w="28575">
            <a:solidFill>
              <a:srgbClr val="367A5A"/>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0B0C69-9931-C3FE-B388-037673D67708}"/>
              </a:ext>
            </a:extLst>
          </p:cNvPr>
          <p:cNvCxnSpPr/>
          <p:nvPr/>
        </p:nvCxnSpPr>
        <p:spPr>
          <a:xfrm>
            <a:off x="1812022" y="4858552"/>
            <a:ext cx="302004" cy="0"/>
          </a:xfrm>
          <a:prstGeom prst="line">
            <a:avLst/>
          </a:prstGeom>
          <a:ln w="28575">
            <a:solidFill>
              <a:srgbClr val="367A5A"/>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CC48B43-A2E5-4C99-441B-168FAA61BBCF}"/>
              </a:ext>
            </a:extLst>
          </p:cNvPr>
          <p:cNvCxnSpPr>
            <a:cxnSpLocks/>
          </p:cNvCxnSpPr>
          <p:nvPr/>
        </p:nvCxnSpPr>
        <p:spPr>
          <a:xfrm>
            <a:off x="1812022" y="4127383"/>
            <a:ext cx="0" cy="731169"/>
          </a:xfrm>
          <a:prstGeom prst="line">
            <a:avLst/>
          </a:prstGeom>
          <a:ln w="28575">
            <a:solidFill>
              <a:srgbClr val="367A5A"/>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7C7647-0BA2-1DED-CFBF-F4C390B76EAA}"/>
              </a:ext>
            </a:extLst>
          </p:cNvPr>
          <p:cNvCxnSpPr>
            <a:cxnSpLocks/>
          </p:cNvCxnSpPr>
          <p:nvPr/>
        </p:nvCxnSpPr>
        <p:spPr>
          <a:xfrm>
            <a:off x="2114026" y="4858552"/>
            <a:ext cx="0" cy="559723"/>
          </a:xfrm>
          <a:prstGeom prst="line">
            <a:avLst/>
          </a:prstGeom>
          <a:ln w="28575">
            <a:solidFill>
              <a:srgbClr val="367A5A"/>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4A92861-00F0-FA61-30CE-C083FDA18563}"/>
              </a:ext>
            </a:extLst>
          </p:cNvPr>
          <p:cNvCxnSpPr>
            <a:cxnSpLocks/>
          </p:cNvCxnSpPr>
          <p:nvPr/>
        </p:nvCxnSpPr>
        <p:spPr>
          <a:xfrm>
            <a:off x="2114026" y="5418275"/>
            <a:ext cx="339436" cy="0"/>
          </a:xfrm>
          <a:prstGeom prst="line">
            <a:avLst/>
          </a:prstGeom>
          <a:ln w="28575">
            <a:solidFill>
              <a:srgbClr val="367A5A"/>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F7AFEDD-C298-6E04-2B9F-5E38DDE1C711}"/>
              </a:ext>
            </a:extLst>
          </p:cNvPr>
          <p:cNvCxnSpPr>
            <a:cxnSpLocks/>
          </p:cNvCxnSpPr>
          <p:nvPr/>
        </p:nvCxnSpPr>
        <p:spPr>
          <a:xfrm flipV="1">
            <a:off x="2453462" y="5418275"/>
            <a:ext cx="0" cy="149737"/>
          </a:xfrm>
          <a:prstGeom prst="line">
            <a:avLst/>
          </a:prstGeom>
          <a:ln w="28575">
            <a:solidFill>
              <a:srgbClr val="367A5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58ED389-4155-0D8D-08F5-3134682FD6C9}"/>
              </a:ext>
            </a:extLst>
          </p:cNvPr>
          <p:cNvCxnSpPr>
            <a:cxnSpLocks/>
          </p:cNvCxnSpPr>
          <p:nvPr/>
        </p:nvCxnSpPr>
        <p:spPr>
          <a:xfrm>
            <a:off x="2453462" y="5568012"/>
            <a:ext cx="718363" cy="0"/>
          </a:xfrm>
          <a:prstGeom prst="line">
            <a:avLst/>
          </a:prstGeom>
          <a:ln w="28575">
            <a:solidFill>
              <a:srgbClr val="367A5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4179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433A50-5324-3B19-41F3-DECE6DECDE1D}"/>
              </a:ext>
            </a:extLst>
          </p:cNvPr>
          <p:cNvSpPr>
            <a:spLocks noGrp="1"/>
          </p:cNvSpPr>
          <p:nvPr>
            <p:ph type="title"/>
          </p:nvPr>
        </p:nvSpPr>
        <p:spPr/>
        <p:txBody>
          <a:bodyPr/>
          <a:lstStyle/>
          <a:p>
            <a:r>
              <a:rPr lang="en-GB"/>
              <a:t>Reward Function</a:t>
            </a:r>
          </a:p>
        </p:txBody>
      </p:sp>
      <p:sp>
        <p:nvSpPr>
          <p:cNvPr id="6" name="Text Placeholder 5">
            <a:extLst>
              <a:ext uri="{FF2B5EF4-FFF2-40B4-BE49-F238E27FC236}">
                <a16:creationId xmlns:a16="http://schemas.microsoft.com/office/drawing/2014/main" id="{3A03FE98-3315-80E3-4B36-F6EC66EF134C}"/>
              </a:ext>
            </a:extLst>
          </p:cNvPr>
          <p:cNvSpPr>
            <a:spLocks noGrp="1"/>
          </p:cNvSpPr>
          <p:nvPr>
            <p:ph type="body" sz="quarter" idx="11"/>
          </p:nvPr>
        </p:nvSpPr>
        <p:spPr>
          <a:xfrm>
            <a:off x="316799" y="1316038"/>
            <a:ext cx="11484000" cy="4637087"/>
          </a:xfrm>
        </p:spPr>
        <p:txBody>
          <a:bodyPr/>
          <a:lstStyle/>
          <a:p>
            <a:r>
              <a:rPr lang="en-GB" sz="1300"/>
              <a:t>You can import python modules before your reward function definition</a:t>
            </a:r>
          </a:p>
          <a:p>
            <a:pPr lvl="1"/>
            <a:r>
              <a:rPr lang="en-GB" sz="1300"/>
              <a:t>The DeepRacer console supports importing </a:t>
            </a:r>
          </a:p>
          <a:p>
            <a:pPr lvl="2"/>
            <a:r>
              <a:rPr lang="en-GB" sz="1300"/>
              <a:t>math</a:t>
            </a:r>
          </a:p>
          <a:p>
            <a:pPr lvl="2"/>
            <a:r>
              <a:rPr lang="en-GB" sz="1300"/>
              <a:t>random</a:t>
            </a:r>
          </a:p>
          <a:p>
            <a:pPr lvl="2"/>
            <a:r>
              <a:rPr lang="en-GB" sz="1300" err="1"/>
              <a:t>numpy</a:t>
            </a:r>
            <a:endParaRPr lang="en-GB" sz="1300"/>
          </a:p>
          <a:p>
            <a:pPr lvl="2"/>
            <a:r>
              <a:rPr lang="en-GB" sz="1300" err="1"/>
              <a:t>scipy</a:t>
            </a:r>
            <a:endParaRPr lang="en-GB" sz="1300"/>
          </a:p>
          <a:p>
            <a:pPr lvl="2"/>
            <a:r>
              <a:rPr lang="en-GB" sz="1300"/>
              <a:t>shapely</a:t>
            </a:r>
          </a:p>
          <a:p>
            <a:pPr lvl="1"/>
            <a:r>
              <a:rPr lang="en-GB" sz="1300"/>
              <a:t>DeepRacer on the Spot isn’t limited on what imports are supported</a:t>
            </a:r>
          </a:p>
          <a:p>
            <a:r>
              <a:rPr lang="en-GB" sz="1300"/>
              <a:t>You can initialise things outside the reward function and utilise them inside the reward function</a:t>
            </a:r>
          </a:p>
          <a:p>
            <a:pPr lvl="1"/>
            <a:r>
              <a:rPr lang="en-GB" sz="1300"/>
              <a:t>I’m not saying adding a lap time bonus is a good idea, just that it can be done using this technique to store (an update) variables between steps</a:t>
            </a:r>
          </a:p>
          <a:p>
            <a:pPr lvl="1"/>
            <a:endParaRPr lang="en-GB" sz="1300"/>
          </a:p>
        </p:txBody>
      </p:sp>
      <p:sp>
        <p:nvSpPr>
          <p:cNvPr id="5" name="Text Placeholder 16">
            <a:extLst>
              <a:ext uri="{FF2B5EF4-FFF2-40B4-BE49-F238E27FC236}">
                <a16:creationId xmlns:a16="http://schemas.microsoft.com/office/drawing/2014/main" id="{484569E1-81E5-BAEE-32AF-9FBE1ECE1BBD}"/>
              </a:ext>
            </a:extLst>
          </p:cNvPr>
          <p:cNvSpPr>
            <a:spLocks noGrp="1"/>
          </p:cNvSpPr>
          <p:nvPr>
            <p:ph type="body" sz="quarter" idx="10"/>
          </p:nvPr>
        </p:nvSpPr>
        <p:spPr>
          <a:xfrm>
            <a:off x="316799" y="830931"/>
            <a:ext cx="11484000" cy="338554"/>
          </a:xfrm>
        </p:spPr>
        <p:txBody>
          <a:bodyPr/>
          <a:lstStyle/>
          <a:p>
            <a:r>
              <a:rPr lang="en-GB"/>
              <a:t>Advanced reward functions</a:t>
            </a:r>
          </a:p>
        </p:txBody>
      </p:sp>
      <p:pic>
        <p:nvPicPr>
          <p:cNvPr id="3" name="Picture 2">
            <a:extLst>
              <a:ext uri="{FF2B5EF4-FFF2-40B4-BE49-F238E27FC236}">
                <a16:creationId xmlns:a16="http://schemas.microsoft.com/office/drawing/2014/main" id="{5DEB4BB8-6767-0789-FB6C-8DC3934FC1AD}"/>
              </a:ext>
            </a:extLst>
          </p:cNvPr>
          <p:cNvPicPr>
            <a:picLocks noChangeAspect="1"/>
          </p:cNvPicPr>
          <p:nvPr/>
        </p:nvPicPr>
        <p:blipFill>
          <a:blip r:embed="rId2"/>
          <a:stretch>
            <a:fillRect/>
          </a:stretch>
        </p:blipFill>
        <p:spPr>
          <a:xfrm>
            <a:off x="1934056" y="1900519"/>
            <a:ext cx="4659692" cy="1110124"/>
          </a:xfrm>
          <a:prstGeom prst="rect">
            <a:avLst/>
          </a:prstGeom>
        </p:spPr>
      </p:pic>
      <p:pic>
        <p:nvPicPr>
          <p:cNvPr id="8" name="Picture 7">
            <a:extLst>
              <a:ext uri="{FF2B5EF4-FFF2-40B4-BE49-F238E27FC236}">
                <a16:creationId xmlns:a16="http://schemas.microsoft.com/office/drawing/2014/main" id="{304E8638-943D-E34D-1B24-A2DA907CA044}"/>
              </a:ext>
            </a:extLst>
          </p:cNvPr>
          <p:cNvPicPr>
            <a:picLocks noChangeAspect="1"/>
          </p:cNvPicPr>
          <p:nvPr/>
        </p:nvPicPr>
        <p:blipFill>
          <a:blip r:embed="rId3"/>
          <a:stretch>
            <a:fillRect/>
          </a:stretch>
        </p:blipFill>
        <p:spPr>
          <a:xfrm>
            <a:off x="867218" y="4251607"/>
            <a:ext cx="5324475" cy="2028825"/>
          </a:xfrm>
          <a:prstGeom prst="rect">
            <a:avLst/>
          </a:prstGeom>
        </p:spPr>
      </p:pic>
    </p:spTree>
    <p:extLst>
      <p:ext uri="{BB962C8B-B14F-4D97-AF65-F5344CB8AC3E}">
        <p14:creationId xmlns:p14="http://schemas.microsoft.com/office/powerpoint/2010/main" val="20949601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E8E55E-468C-8912-6DD0-1C0FFFB2846D}"/>
              </a:ext>
            </a:extLst>
          </p:cNvPr>
          <p:cNvSpPr>
            <a:spLocks noGrp="1"/>
          </p:cNvSpPr>
          <p:nvPr>
            <p:ph type="title"/>
          </p:nvPr>
        </p:nvSpPr>
        <p:spPr/>
        <p:txBody>
          <a:bodyPr/>
          <a:lstStyle/>
          <a:p>
            <a:r>
              <a:rPr lang="en-US" err="1"/>
              <a:t>Analysing</a:t>
            </a:r>
            <a:r>
              <a:rPr lang="en-US"/>
              <a:t> your performance</a:t>
            </a:r>
          </a:p>
        </p:txBody>
      </p:sp>
      <p:sp>
        <p:nvSpPr>
          <p:cNvPr id="7" name="Text Placeholder 6">
            <a:extLst>
              <a:ext uri="{FF2B5EF4-FFF2-40B4-BE49-F238E27FC236}">
                <a16:creationId xmlns:a16="http://schemas.microsoft.com/office/drawing/2014/main" id="{CC50E1B5-02CE-5812-2EE0-D05B247DF1C5}"/>
              </a:ext>
            </a:extLst>
          </p:cNvPr>
          <p:cNvSpPr>
            <a:spLocks noGrp="1"/>
          </p:cNvSpPr>
          <p:nvPr>
            <p:ph type="body" sz="quarter" idx="13"/>
          </p:nvPr>
        </p:nvSpPr>
        <p:spPr>
          <a:xfrm>
            <a:off x="390098" y="389618"/>
            <a:ext cx="1546898" cy="1477328"/>
          </a:xfrm>
        </p:spPr>
        <p:txBody>
          <a:bodyPr/>
          <a:lstStyle/>
          <a:p>
            <a:r>
              <a:rPr lang="en-US"/>
              <a:t>09</a:t>
            </a:r>
          </a:p>
        </p:txBody>
      </p:sp>
    </p:spTree>
    <p:extLst>
      <p:ext uri="{BB962C8B-B14F-4D97-AF65-F5344CB8AC3E}">
        <p14:creationId xmlns:p14="http://schemas.microsoft.com/office/powerpoint/2010/main" val="14999886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C73470-0552-B3D3-CFB6-2BDC856F1290}"/>
              </a:ext>
            </a:extLst>
          </p:cNvPr>
          <p:cNvSpPr>
            <a:spLocks noGrp="1"/>
          </p:cNvSpPr>
          <p:nvPr>
            <p:ph type="title"/>
          </p:nvPr>
        </p:nvSpPr>
        <p:spPr/>
        <p:txBody>
          <a:bodyPr/>
          <a:lstStyle/>
          <a:p>
            <a:r>
              <a:rPr lang="en-US" err="1"/>
              <a:t>Analysing</a:t>
            </a:r>
            <a:r>
              <a:rPr lang="en-US"/>
              <a:t> Performance</a:t>
            </a:r>
          </a:p>
        </p:txBody>
      </p:sp>
      <p:sp>
        <p:nvSpPr>
          <p:cNvPr id="6" name="Text Placeholder 5">
            <a:extLst>
              <a:ext uri="{FF2B5EF4-FFF2-40B4-BE49-F238E27FC236}">
                <a16:creationId xmlns:a16="http://schemas.microsoft.com/office/drawing/2014/main" id="{CE98CEC8-FC57-E56F-4682-EF4FA27130B7}"/>
              </a:ext>
            </a:extLst>
          </p:cNvPr>
          <p:cNvSpPr>
            <a:spLocks noGrp="1"/>
          </p:cNvSpPr>
          <p:nvPr>
            <p:ph type="body" sz="quarter" idx="10"/>
          </p:nvPr>
        </p:nvSpPr>
        <p:spPr/>
        <p:txBody>
          <a:bodyPr/>
          <a:lstStyle/>
          <a:p>
            <a:r>
              <a:rPr lang="en-US"/>
              <a:t>AWS DeepRacer Console</a:t>
            </a:r>
          </a:p>
        </p:txBody>
      </p:sp>
      <p:sp>
        <p:nvSpPr>
          <p:cNvPr id="5" name="Content Placeholder 4">
            <a:extLst>
              <a:ext uri="{FF2B5EF4-FFF2-40B4-BE49-F238E27FC236}">
                <a16:creationId xmlns:a16="http://schemas.microsoft.com/office/drawing/2014/main" id="{52C17AA9-B163-F844-FBC1-FBFC529C32C8}"/>
              </a:ext>
            </a:extLst>
          </p:cNvPr>
          <p:cNvSpPr>
            <a:spLocks noGrp="1"/>
          </p:cNvSpPr>
          <p:nvPr>
            <p:ph idx="12"/>
          </p:nvPr>
        </p:nvSpPr>
        <p:spPr/>
        <p:txBody>
          <a:bodyPr/>
          <a:lstStyle/>
          <a:p>
            <a:r>
              <a:rPr lang="en-US"/>
              <a:t>The AWS DeepRacer Console provides very limited opportunity to </a:t>
            </a:r>
            <a:r>
              <a:rPr lang="en-US" err="1"/>
              <a:t>analyse</a:t>
            </a:r>
            <a:r>
              <a:rPr lang="en-US"/>
              <a:t> your training data</a:t>
            </a:r>
          </a:p>
          <a:p>
            <a:r>
              <a:rPr lang="en-US"/>
              <a:t>You’re limited to a simple graph</a:t>
            </a:r>
          </a:p>
          <a:p>
            <a:r>
              <a:rPr lang="en-US"/>
              <a:t>You could evaluate your model – but this costs $3.50/hour</a:t>
            </a:r>
          </a:p>
          <a:p>
            <a:r>
              <a:rPr lang="en-US"/>
              <a:t>You can simply submit your model to the Atos race (after all submissions are unlimited)</a:t>
            </a:r>
          </a:p>
          <a:p>
            <a:r>
              <a:rPr lang="en-US" b="1"/>
              <a:t>None of these options will help you to understand ‘why’ your model is performing in the way it is</a:t>
            </a:r>
          </a:p>
        </p:txBody>
      </p:sp>
      <p:sp>
        <p:nvSpPr>
          <p:cNvPr id="10" name="Content Placeholder 9">
            <a:extLst>
              <a:ext uri="{FF2B5EF4-FFF2-40B4-BE49-F238E27FC236}">
                <a16:creationId xmlns:a16="http://schemas.microsoft.com/office/drawing/2014/main" id="{E99952C3-AA44-A22C-63C2-403A41DF8DA8}"/>
              </a:ext>
            </a:extLst>
          </p:cNvPr>
          <p:cNvSpPr>
            <a:spLocks noGrp="1"/>
          </p:cNvSpPr>
          <p:nvPr>
            <p:ph idx="13"/>
          </p:nvPr>
        </p:nvSpPr>
        <p:spPr/>
        <p:txBody>
          <a:bodyPr/>
          <a:lstStyle/>
          <a:p>
            <a:r>
              <a:rPr lang="en-US"/>
              <a:t>Console based graph</a:t>
            </a:r>
          </a:p>
          <a:p>
            <a:r>
              <a:rPr lang="en-US"/>
              <a:t>Lines are all going in the right direction – perhaps training ended too early</a:t>
            </a:r>
          </a:p>
        </p:txBody>
      </p:sp>
      <p:pic>
        <p:nvPicPr>
          <p:cNvPr id="12" name="Picture 11">
            <a:extLst>
              <a:ext uri="{FF2B5EF4-FFF2-40B4-BE49-F238E27FC236}">
                <a16:creationId xmlns:a16="http://schemas.microsoft.com/office/drawing/2014/main" id="{1A241473-CEBD-17C5-9C00-2F2B2ED6E9EE}"/>
              </a:ext>
            </a:extLst>
          </p:cNvPr>
          <p:cNvPicPr>
            <a:picLocks noChangeAspect="1"/>
          </p:cNvPicPr>
          <p:nvPr/>
        </p:nvPicPr>
        <p:blipFill>
          <a:blip r:embed="rId2"/>
          <a:stretch>
            <a:fillRect/>
          </a:stretch>
        </p:blipFill>
        <p:spPr>
          <a:xfrm>
            <a:off x="6485860" y="2270099"/>
            <a:ext cx="3327558" cy="3700524"/>
          </a:xfrm>
          <a:prstGeom prst="rect">
            <a:avLst/>
          </a:prstGeom>
        </p:spPr>
      </p:pic>
    </p:spTree>
    <p:extLst>
      <p:ext uri="{BB962C8B-B14F-4D97-AF65-F5344CB8AC3E}">
        <p14:creationId xmlns:p14="http://schemas.microsoft.com/office/powerpoint/2010/main" val="17484366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F7407-D0E3-D7E0-E6EC-024A425D66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15A57F3-26A4-2AE6-A640-FFCBF0AFAF79}"/>
              </a:ext>
            </a:extLst>
          </p:cNvPr>
          <p:cNvSpPr>
            <a:spLocks noGrp="1"/>
          </p:cNvSpPr>
          <p:nvPr>
            <p:ph type="title"/>
          </p:nvPr>
        </p:nvSpPr>
        <p:spPr/>
        <p:txBody>
          <a:bodyPr/>
          <a:lstStyle/>
          <a:p>
            <a:r>
              <a:rPr lang="en-US" err="1"/>
              <a:t>Analysing</a:t>
            </a:r>
            <a:r>
              <a:rPr lang="en-US"/>
              <a:t> Performance</a:t>
            </a:r>
          </a:p>
        </p:txBody>
      </p:sp>
      <p:sp>
        <p:nvSpPr>
          <p:cNvPr id="6" name="Text Placeholder 5">
            <a:extLst>
              <a:ext uri="{FF2B5EF4-FFF2-40B4-BE49-F238E27FC236}">
                <a16:creationId xmlns:a16="http://schemas.microsoft.com/office/drawing/2014/main" id="{373EED1F-2F27-CD67-2604-0F6DDC295BC8}"/>
              </a:ext>
            </a:extLst>
          </p:cNvPr>
          <p:cNvSpPr>
            <a:spLocks noGrp="1"/>
          </p:cNvSpPr>
          <p:nvPr>
            <p:ph type="body" sz="quarter" idx="10"/>
          </p:nvPr>
        </p:nvSpPr>
        <p:spPr/>
        <p:txBody>
          <a:bodyPr/>
          <a:lstStyle/>
          <a:p>
            <a:r>
              <a:rPr lang="en-US"/>
              <a:t>DeepRacer on the Spot</a:t>
            </a:r>
          </a:p>
        </p:txBody>
      </p:sp>
      <p:sp>
        <p:nvSpPr>
          <p:cNvPr id="5" name="Content Placeholder 4">
            <a:extLst>
              <a:ext uri="{FF2B5EF4-FFF2-40B4-BE49-F238E27FC236}">
                <a16:creationId xmlns:a16="http://schemas.microsoft.com/office/drawing/2014/main" id="{DD5BC366-B7E6-31FB-A9A7-9A72642A6849}"/>
              </a:ext>
            </a:extLst>
          </p:cNvPr>
          <p:cNvSpPr>
            <a:spLocks noGrp="1"/>
          </p:cNvSpPr>
          <p:nvPr>
            <p:ph idx="12"/>
          </p:nvPr>
        </p:nvSpPr>
        <p:spPr/>
        <p:txBody>
          <a:bodyPr/>
          <a:lstStyle/>
          <a:p>
            <a:r>
              <a:rPr lang="en-US"/>
              <a:t>DeepRacer on the Spot contains live analysis, accessible within the UI</a:t>
            </a:r>
          </a:p>
          <a:p>
            <a:r>
              <a:rPr lang="en-US"/>
              <a:t>Grafana Dashboards provide detail about progress, reward, lap times and entropy (is you model getting more certain about its actions)</a:t>
            </a:r>
          </a:p>
          <a:p>
            <a:endParaRPr lang="en-US"/>
          </a:p>
        </p:txBody>
      </p:sp>
      <p:sp>
        <p:nvSpPr>
          <p:cNvPr id="10" name="Content Placeholder 9">
            <a:extLst>
              <a:ext uri="{FF2B5EF4-FFF2-40B4-BE49-F238E27FC236}">
                <a16:creationId xmlns:a16="http://schemas.microsoft.com/office/drawing/2014/main" id="{3D5DCE3C-F6E7-FDA1-D9DE-A044C7BB42AA}"/>
              </a:ext>
            </a:extLst>
          </p:cNvPr>
          <p:cNvSpPr>
            <a:spLocks noGrp="1"/>
          </p:cNvSpPr>
          <p:nvPr>
            <p:ph idx="13"/>
          </p:nvPr>
        </p:nvSpPr>
        <p:spPr/>
        <p:txBody>
          <a:bodyPr/>
          <a:lstStyle/>
          <a:p>
            <a:r>
              <a:rPr lang="en-US"/>
              <a:t>Jupyter Notebook pages also provide information on reward, lap completion, times and other metrics, as well as heatmaps and paths your model is taking </a:t>
            </a:r>
          </a:p>
        </p:txBody>
      </p:sp>
      <p:pic>
        <p:nvPicPr>
          <p:cNvPr id="1026" name="Picture 2">
            <a:extLst>
              <a:ext uri="{FF2B5EF4-FFF2-40B4-BE49-F238E27FC236}">
                <a16:creationId xmlns:a16="http://schemas.microsoft.com/office/drawing/2014/main" id="{3609056C-D7B0-9485-8239-E03607233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92" y="2750838"/>
            <a:ext cx="4018508" cy="13635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2F9ACE9-3528-19CB-DF06-EE2F79D09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492" y="4114410"/>
            <a:ext cx="4018508" cy="12165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6F1A1C9-3A9A-2FC5-B406-85AEE97CD5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492" y="5330950"/>
            <a:ext cx="4018508" cy="13672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1D1C838-DD4A-FE33-6014-D28E070CE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7504" y="2254102"/>
            <a:ext cx="3488365" cy="179401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CB8D1B9-5761-CF2D-F53F-2634F756D0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9762" y="4160980"/>
            <a:ext cx="3636108" cy="1981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2257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4007-7F66-9C39-ABFC-ABB46715298F}"/>
              </a:ext>
            </a:extLst>
          </p:cNvPr>
          <p:cNvSpPr>
            <a:spLocks noGrp="1"/>
          </p:cNvSpPr>
          <p:nvPr>
            <p:ph type="title"/>
          </p:nvPr>
        </p:nvSpPr>
        <p:spPr/>
        <p:txBody>
          <a:bodyPr/>
          <a:lstStyle/>
          <a:p>
            <a:r>
              <a:rPr lang="en-GB"/>
              <a:t>Analysis</a:t>
            </a:r>
          </a:p>
        </p:txBody>
      </p:sp>
      <p:sp>
        <p:nvSpPr>
          <p:cNvPr id="3" name="Text Placeholder 2">
            <a:extLst>
              <a:ext uri="{FF2B5EF4-FFF2-40B4-BE49-F238E27FC236}">
                <a16:creationId xmlns:a16="http://schemas.microsoft.com/office/drawing/2014/main" id="{FE98542A-75DC-E2AF-53D9-9B64436CC51B}"/>
              </a:ext>
            </a:extLst>
          </p:cNvPr>
          <p:cNvSpPr>
            <a:spLocks noGrp="1"/>
          </p:cNvSpPr>
          <p:nvPr>
            <p:ph type="body" sz="quarter" idx="10"/>
          </p:nvPr>
        </p:nvSpPr>
        <p:spPr/>
        <p:txBody>
          <a:bodyPr/>
          <a:lstStyle/>
          <a:p>
            <a:r>
              <a:rPr lang="en-GB"/>
              <a:t>Simple View</a:t>
            </a:r>
          </a:p>
        </p:txBody>
      </p:sp>
      <p:sp>
        <p:nvSpPr>
          <p:cNvPr id="7" name="Text Placeholder 6">
            <a:extLst>
              <a:ext uri="{FF2B5EF4-FFF2-40B4-BE49-F238E27FC236}">
                <a16:creationId xmlns:a16="http://schemas.microsoft.com/office/drawing/2014/main" id="{94229F69-9857-0E32-F78E-8110398E6096}"/>
              </a:ext>
            </a:extLst>
          </p:cNvPr>
          <p:cNvSpPr>
            <a:spLocks noGrp="1"/>
          </p:cNvSpPr>
          <p:nvPr>
            <p:ph idx="12"/>
          </p:nvPr>
        </p:nvSpPr>
        <p:spPr/>
        <p:txBody>
          <a:bodyPr/>
          <a:lstStyle/>
          <a:p>
            <a:r>
              <a:rPr lang="en-GB"/>
              <a:t>Suggests good correlation between</a:t>
            </a:r>
          </a:p>
          <a:p>
            <a:pPr lvl="1"/>
            <a:r>
              <a:rPr lang="en-GB"/>
              <a:t>Increasing reward (green in console, not shown for DOTS)</a:t>
            </a:r>
          </a:p>
          <a:p>
            <a:pPr lvl="1"/>
            <a:r>
              <a:rPr lang="en-GB"/>
              <a:t>Increasing training completion (blue)</a:t>
            </a:r>
          </a:p>
          <a:p>
            <a:pPr lvl="1"/>
            <a:r>
              <a:rPr lang="en-GB"/>
              <a:t>Increasing evaluation completion (red in console, orange in DOTS)</a:t>
            </a:r>
          </a:p>
        </p:txBody>
      </p:sp>
      <p:sp>
        <p:nvSpPr>
          <p:cNvPr id="8" name="Text Placeholder 7">
            <a:extLst>
              <a:ext uri="{FF2B5EF4-FFF2-40B4-BE49-F238E27FC236}">
                <a16:creationId xmlns:a16="http://schemas.microsoft.com/office/drawing/2014/main" id="{964D53B2-AE40-3EA7-029A-8B3F9ECAD676}"/>
              </a:ext>
            </a:extLst>
          </p:cNvPr>
          <p:cNvSpPr>
            <a:spLocks noGrp="1"/>
          </p:cNvSpPr>
          <p:nvPr>
            <p:ph idx="13"/>
          </p:nvPr>
        </p:nvSpPr>
        <p:spPr/>
        <p:txBody>
          <a:bodyPr/>
          <a:lstStyle/>
          <a:p>
            <a:r>
              <a:rPr lang="en-GB"/>
              <a:t>Suggests poor correlation between</a:t>
            </a:r>
          </a:p>
          <a:p>
            <a:pPr lvl="1"/>
            <a:r>
              <a:rPr lang="en-GB"/>
              <a:t>Reward (green)</a:t>
            </a:r>
          </a:p>
          <a:p>
            <a:pPr lvl="1"/>
            <a:r>
              <a:rPr lang="en-GB"/>
              <a:t>Training completion (blue)</a:t>
            </a:r>
          </a:p>
          <a:p>
            <a:pPr lvl="1"/>
            <a:r>
              <a:rPr lang="en-GB"/>
              <a:t>Evaluation completion (red)</a:t>
            </a:r>
          </a:p>
          <a:p>
            <a:r>
              <a:rPr lang="en-GB"/>
              <a:t>Likely to be a suboptimal reward function</a:t>
            </a:r>
          </a:p>
          <a:p>
            <a:endParaRPr lang="en-GB"/>
          </a:p>
        </p:txBody>
      </p:sp>
      <p:pic>
        <p:nvPicPr>
          <p:cNvPr id="10" name="Picture 9">
            <a:extLst>
              <a:ext uri="{FF2B5EF4-FFF2-40B4-BE49-F238E27FC236}">
                <a16:creationId xmlns:a16="http://schemas.microsoft.com/office/drawing/2014/main" id="{F4663EAC-C179-CD1E-4556-A89E850F10E7}"/>
              </a:ext>
            </a:extLst>
          </p:cNvPr>
          <p:cNvPicPr>
            <a:picLocks noChangeAspect="1"/>
          </p:cNvPicPr>
          <p:nvPr/>
        </p:nvPicPr>
        <p:blipFill>
          <a:blip r:embed="rId2"/>
          <a:stretch>
            <a:fillRect/>
          </a:stretch>
        </p:blipFill>
        <p:spPr>
          <a:xfrm>
            <a:off x="7209397" y="3060316"/>
            <a:ext cx="3272381" cy="2511098"/>
          </a:xfrm>
          <a:prstGeom prst="rect">
            <a:avLst/>
          </a:prstGeom>
        </p:spPr>
      </p:pic>
      <p:pic>
        <p:nvPicPr>
          <p:cNvPr id="12" name="Picture 11">
            <a:extLst>
              <a:ext uri="{FF2B5EF4-FFF2-40B4-BE49-F238E27FC236}">
                <a16:creationId xmlns:a16="http://schemas.microsoft.com/office/drawing/2014/main" id="{DBF56220-92DD-2DC0-6388-4BE463F6CCD1}"/>
              </a:ext>
            </a:extLst>
          </p:cNvPr>
          <p:cNvPicPr>
            <a:picLocks noChangeAspect="1"/>
          </p:cNvPicPr>
          <p:nvPr/>
        </p:nvPicPr>
        <p:blipFill>
          <a:blip r:embed="rId3"/>
          <a:stretch>
            <a:fillRect/>
          </a:stretch>
        </p:blipFill>
        <p:spPr>
          <a:xfrm>
            <a:off x="503024" y="3268415"/>
            <a:ext cx="2637847" cy="2183481"/>
          </a:xfrm>
          <a:prstGeom prst="rect">
            <a:avLst/>
          </a:prstGeom>
        </p:spPr>
      </p:pic>
      <p:pic>
        <p:nvPicPr>
          <p:cNvPr id="14" name="Picture 13">
            <a:extLst>
              <a:ext uri="{FF2B5EF4-FFF2-40B4-BE49-F238E27FC236}">
                <a16:creationId xmlns:a16="http://schemas.microsoft.com/office/drawing/2014/main" id="{C6CE97F1-54F0-4F5A-0DFE-88B3B16A46F5}"/>
              </a:ext>
            </a:extLst>
          </p:cNvPr>
          <p:cNvPicPr>
            <a:picLocks noChangeAspect="1"/>
          </p:cNvPicPr>
          <p:nvPr/>
        </p:nvPicPr>
        <p:blipFill>
          <a:blip r:embed="rId4"/>
          <a:stretch>
            <a:fillRect/>
          </a:stretch>
        </p:blipFill>
        <p:spPr>
          <a:xfrm>
            <a:off x="3228618" y="3179835"/>
            <a:ext cx="2705152" cy="2272061"/>
          </a:xfrm>
          <a:prstGeom prst="rect">
            <a:avLst/>
          </a:prstGeom>
        </p:spPr>
      </p:pic>
      <p:sp>
        <p:nvSpPr>
          <p:cNvPr id="16" name="TextBox 15">
            <a:extLst>
              <a:ext uri="{FF2B5EF4-FFF2-40B4-BE49-F238E27FC236}">
                <a16:creationId xmlns:a16="http://schemas.microsoft.com/office/drawing/2014/main" id="{BF05C22D-2BD8-0EA0-8E7D-07C9BA5312CC}"/>
              </a:ext>
            </a:extLst>
          </p:cNvPr>
          <p:cNvSpPr txBox="1"/>
          <p:nvPr/>
        </p:nvSpPr>
        <p:spPr>
          <a:xfrm>
            <a:off x="391200" y="5629958"/>
            <a:ext cx="11562675" cy="646331"/>
          </a:xfrm>
          <a:prstGeom prst="rect">
            <a:avLst/>
          </a:prstGeom>
          <a:noFill/>
        </p:spPr>
        <p:txBody>
          <a:bodyPr wrap="square">
            <a:spAutoFit/>
          </a:bodyPr>
          <a:lstStyle/>
          <a:p>
            <a:r>
              <a:rPr lang="en-GB" b="1"/>
              <a:t>Important – these graphs show whether convergence is achieved (i.e. able to complete a lap), they don’t give an indication whether a fast lap time can be achieved </a:t>
            </a:r>
          </a:p>
        </p:txBody>
      </p:sp>
    </p:spTree>
    <p:extLst>
      <p:ext uri="{BB962C8B-B14F-4D97-AF65-F5344CB8AC3E}">
        <p14:creationId xmlns:p14="http://schemas.microsoft.com/office/powerpoint/2010/main" val="3952153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4007-7F66-9C39-ABFC-ABB46715298F}"/>
              </a:ext>
            </a:extLst>
          </p:cNvPr>
          <p:cNvSpPr>
            <a:spLocks noGrp="1"/>
          </p:cNvSpPr>
          <p:nvPr>
            <p:ph type="title"/>
          </p:nvPr>
        </p:nvSpPr>
        <p:spPr/>
        <p:txBody>
          <a:bodyPr/>
          <a:lstStyle/>
          <a:p>
            <a:r>
              <a:rPr lang="en-GB"/>
              <a:t>Detailed Analysis</a:t>
            </a:r>
          </a:p>
        </p:txBody>
      </p:sp>
      <p:sp>
        <p:nvSpPr>
          <p:cNvPr id="3" name="Text Placeholder 2">
            <a:extLst>
              <a:ext uri="{FF2B5EF4-FFF2-40B4-BE49-F238E27FC236}">
                <a16:creationId xmlns:a16="http://schemas.microsoft.com/office/drawing/2014/main" id="{FE98542A-75DC-E2AF-53D9-9B64436CC51B}"/>
              </a:ext>
            </a:extLst>
          </p:cNvPr>
          <p:cNvSpPr>
            <a:spLocks noGrp="1"/>
          </p:cNvSpPr>
          <p:nvPr>
            <p:ph type="body" sz="quarter" idx="10"/>
          </p:nvPr>
        </p:nvSpPr>
        <p:spPr/>
        <p:txBody>
          <a:bodyPr/>
          <a:lstStyle/>
          <a:p>
            <a:r>
              <a:rPr lang="en-GB"/>
              <a:t>DeepRacer Analysis</a:t>
            </a:r>
          </a:p>
        </p:txBody>
      </p:sp>
      <p:sp>
        <p:nvSpPr>
          <p:cNvPr id="7" name="Text Placeholder 6">
            <a:extLst>
              <a:ext uri="{FF2B5EF4-FFF2-40B4-BE49-F238E27FC236}">
                <a16:creationId xmlns:a16="http://schemas.microsoft.com/office/drawing/2014/main" id="{94229F69-9857-0E32-F78E-8110398E6096}"/>
              </a:ext>
            </a:extLst>
          </p:cNvPr>
          <p:cNvSpPr>
            <a:spLocks noGrp="1"/>
          </p:cNvSpPr>
          <p:nvPr>
            <p:ph idx="12"/>
          </p:nvPr>
        </p:nvSpPr>
        <p:spPr/>
        <p:txBody>
          <a:bodyPr/>
          <a:lstStyle/>
          <a:p>
            <a:r>
              <a:rPr lang="en-GB"/>
              <a:t>For Console (Console Notebook) and DOTS (Metric Notebook) users ‘Best Lap Progression’ is indicative of whether a converged model is getting faster or slower lap over time</a:t>
            </a:r>
          </a:p>
          <a:p>
            <a:r>
              <a:rPr lang="en-GB"/>
              <a:t>Example model learning to get slower over time</a:t>
            </a:r>
          </a:p>
          <a:p>
            <a:endParaRPr lang="en-GB"/>
          </a:p>
          <a:p>
            <a:endParaRPr lang="en-GB"/>
          </a:p>
          <a:p>
            <a:endParaRPr lang="en-GB"/>
          </a:p>
          <a:p>
            <a:endParaRPr lang="en-GB"/>
          </a:p>
          <a:p>
            <a:endParaRPr lang="en-GB"/>
          </a:p>
          <a:p>
            <a:r>
              <a:rPr lang="en-GB"/>
              <a:t>Example model learning to get faster over time</a:t>
            </a:r>
          </a:p>
          <a:p>
            <a:endParaRPr lang="en-GB"/>
          </a:p>
        </p:txBody>
      </p:sp>
      <p:sp>
        <p:nvSpPr>
          <p:cNvPr id="8" name="Text Placeholder 7">
            <a:extLst>
              <a:ext uri="{FF2B5EF4-FFF2-40B4-BE49-F238E27FC236}">
                <a16:creationId xmlns:a16="http://schemas.microsoft.com/office/drawing/2014/main" id="{964D53B2-AE40-3EA7-029A-8B3F9ECAD676}"/>
              </a:ext>
            </a:extLst>
          </p:cNvPr>
          <p:cNvSpPr>
            <a:spLocks noGrp="1"/>
          </p:cNvSpPr>
          <p:nvPr>
            <p:ph idx="13"/>
          </p:nvPr>
        </p:nvSpPr>
        <p:spPr/>
        <p:txBody>
          <a:bodyPr/>
          <a:lstStyle/>
          <a:p>
            <a:r>
              <a:rPr lang="en-GB"/>
              <a:t>Training Analysis Notebook can be insightful</a:t>
            </a:r>
          </a:p>
          <a:p>
            <a:r>
              <a:rPr lang="en-GB"/>
              <a:t>Stats for complete laps (reward), example showing no correlation between overall lap time and reward, which isn’t’ an exact science</a:t>
            </a:r>
          </a:p>
          <a:p>
            <a:endParaRPr lang="en-GB"/>
          </a:p>
          <a:p>
            <a:endParaRPr lang="en-GB"/>
          </a:p>
          <a:p>
            <a:endParaRPr lang="en-GB"/>
          </a:p>
          <a:p>
            <a:endParaRPr lang="en-GB"/>
          </a:p>
          <a:p>
            <a:pPr marL="0" indent="0">
              <a:buNone/>
            </a:pPr>
            <a:endParaRPr lang="en-GB"/>
          </a:p>
          <a:p>
            <a:r>
              <a:rPr lang="en-GB"/>
              <a:t>May result in model not improving over time (5</a:t>
            </a:r>
            <a:r>
              <a:rPr lang="en-GB" baseline="30000"/>
              <a:t>th</a:t>
            </a:r>
            <a:r>
              <a:rPr lang="en-GB"/>
              <a:t> quintile is last 20% of training)</a:t>
            </a:r>
          </a:p>
        </p:txBody>
      </p:sp>
      <p:pic>
        <p:nvPicPr>
          <p:cNvPr id="5" name="Picture 4">
            <a:extLst>
              <a:ext uri="{FF2B5EF4-FFF2-40B4-BE49-F238E27FC236}">
                <a16:creationId xmlns:a16="http://schemas.microsoft.com/office/drawing/2014/main" id="{54C6C6D9-176C-540A-C6B5-C53614BF6857}"/>
              </a:ext>
            </a:extLst>
          </p:cNvPr>
          <p:cNvPicPr>
            <a:picLocks noChangeAspect="1"/>
          </p:cNvPicPr>
          <p:nvPr/>
        </p:nvPicPr>
        <p:blipFill>
          <a:blip r:embed="rId2"/>
          <a:stretch>
            <a:fillRect/>
          </a:stretch>
        </p:blipFill>
        <p:spPr>
          <a:xfrm>
            <a:off x="609600" y="2691208"/>
            <a:ext cx="4210659" cy="1475583"/>
          </a:xfrm>
          <a:prstGeom prst="rect">
            <a:avLst/>
          </a:prstGeom>
        </p:spPr>
      </p:pic>
      <p:pic>
        <p:nvPicPr>
          <p:cNvPr id="9" name="Picture 8">
            <a:extLst>
              <a:ext uri="{FF2B5EF4-FFF2-40B4-BE49-F238E27FC236}">
                <a16:creationId xmlns:a16="http://schemas.microsoft.com/office/drawing/2014/main" id="{1494B76F-825B-95BB-ACFF-C68E37E8372D}"/>
              </a:ext>
            </a:extLst>
          </p:cNvPr>
          <p:cNvPicPr>
            <a:picLocks noChangeAspect="1"/>
          </p:cNvPicPr>
          <p:nvPr/>
        </p:nvPicPr>
        <p:blipFill>
          <a:blip r:embed="rId3"/>
          <a:stretch>
            <a:fillRect/>
          </a:stretch>
        </p:blipFill>
        <p:spPr>
          <a:xfrm>
            <a:off x="609600" y="4658015"/>
            <a:ext cx="4531113" cy="1620652"/>
          </a:xfrm>
          <a:prstGeom prst="rect">
            <a:avLst/>
          </a:prstGeom>
        </p:spPr>
      </p:pic>
      <p:pic>
        <p:nvPicPr>
          <p:cNvPr id="13" name="Picture 12">
            <a:extLst>
              <a:ext uri="{FF2B5EF4-FFF2-40B4-BE49-F238E27FC236}">
                <a16:creationId xmlns:a16="http://schemas.microsoft.com/office/drawing/2014/main" id="{7452149D-A349-B968-9A63-D5C09B9A3724}"/>
              </a:ext>
            </a:extLst>
          </p:cNvPr>
          <p:cNvPicPr>
            <a:picLocks noChangeAspect="1"/>
          </p:cNvPicPr>
          <p:nvPr/>
        </p:nvPicPr>
        <p:blipFill>
          <a:blip r:embed="rId4"/>
          <a:stretch>
            <a:fillRect/>
          </a:stretch>
        </p:blipFill>
        <p:spPr>
          <a:xfrm>
            <a:off x="6529388" y="2492782"/>
            <a:ext cx="2309812" cy="1570411"/>
          </a:xfrm>
          <a:prstGeom prst="rect">
            <a:avLst/>
          </a:prstGeom>
        </p:spPr>
      </p:pic>
      <p:pic>
        <p:nvPicPr>
          <p:cNvPr id="15" name="Picture 14">
            <a:extLst>
              <a:ext uri="{FF2B5EF4-FFF2-40B4-BE49-F238E27FC236}">
                <a16:creationId xmlns:a16="http://schemas.microsoft.com/office/drawing/2014/main" id="{FC3AC90B-597A-A330-69CA-EABEDBF94FF2}"/>
              </a:ext>
            </a:extLst>
          </p:cNvPr>
          <p:cNvPicPr>
            <a:picLocks noChangeAspect="1"/>
          </p:cNvPicPr>
          <p:nvPr/>
        </p:nvPicPr>
        <p:blipFill>
          <a:blip r:embed="rId5"/>
          <a:stretch>
            <a:fillRect/>
          </a:stretch>
        </p:blipFill>
        <p:spPr>
          <a:xfrm>
            <a:off x="6529388" y="4658015"/>
            <a:ext cx="4319587" cy="1661380"/>
          </a:xfrm>
          <a:prstGeom prst="rect">
            <a:avLst/>
          </a:prstGeom>
        </p:spPr>
      </p:pic>
    </p:spTree>
    <p:extLst>
      <p:ext uri="{BB962C8B-B14F-4D97-AF65-F5344CB8AC3E}">
        <p14:creationId xmlns:p14="http://schemas.microsoft.com/office/powerpoint/2010/main" val="1074765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AF04FE-C972-68AF-CF6B-4BB62F0B7CE3}"/>
              </a:ext>
            </a:extLst>
          </p:cNvPr>
          <p:cNvSpPr>
            <a:spLocks noGrp="1"/>
          </p:cNvSpPr>
          <p:nvPr>
            <p:ph type="title"/>
          </p:nvPr>
        </p:nvSpPr>
        <p:spPr/>
        <p:txBody>
          <a:bodyPr/>
          <a:lstStyle/>
          <a:p>
            <a:r>
              <a:rPr lang="en-GB"/>
              <a:t>DeepRacer – Reinforcement Learning</a:t>
            </a:r>
          </a:p>
        </p:txBody>
      </p:sp>
      <p:sp>
        <p:nvSpPr>
          <p:cNvPr id="5" name="Text Placeholder 4">
            <a:extLst>
              <a:ext uri="{FF2B5EF4-FFF2-40B4-BE49-F238E27FC236}">
                <a16:creationId xmlns:a16="http://schemas.microsoft.com/office/drawing/2014/main" id="{04DD0C7A-E565-FB44-B4C1-330E36A0AA50}"/>
              </a:ext>
            </a:extLst>
          </p:cNvPr>
          <p:cNvSpPr>
            <a:spLocks noGrp="1"/>
          </p:cNvSpPr>
          <p:nvPr>
            <p:ph type="body" sz="quarter" idx="10"/>
          </p:nvPr>
        </p:nvSpPr>
        <p:spPr/>
        <p:txBody>
          <a:bodyPr/>
          <a:lstStyle/>
          <a:p>
            <a:r>
              <a:rPr lang="en-GB"/>
              <a:t>Reinforcement Learning in the Broader AI context</a:t>
            </a:r>
          </a:p>
        </p:txBody>
      </p:sp>
      <p:sp>
        <p:nvSpPr>
          <p:cNvPr id="13" name="Text Placeholder 12">
            <a:extLst>
              <a:ext uri="{FF2B5EF4-FFF2-40B4-BE49-F238E27FC236}">
                <a16:creationId xmlns:a16="http://schemas.microsoft.com/office/drawing/2014/main" id="{81191B90-96ED-DDB6-F163-18742A097C8F}"/>
              </a:ext>
            </a:extLst>
          </p:cNvPr>
          <p:cNvSpPr>
            <a:spLocks noGrp="1"/>
          </p:cNvSpPr>
          <p:nvPr>
            <p:ph type="body" sz="quarter" idx="13"/>
          </p:nvPr>
        </p:nvSpPr>
        <p:spPr/>
        <p:txBody>
          <a:bodyPr/>
          <a:lstStyle/>
          <a:p>
            <a:r>
              <a:rPr lang="en-GB"/>
              <a:t>Supervised Learning</a:t>
            </a:r>
          </a:p>
          <a:p>
            <a:pPr lvl="1"/>
            <a:r>
              <a:rPr lang="en-GB"/>
              <a:t>Example driven training</a:t>
            </a:r>
          </a:p>
          <a:p>
            <a:pPr lvl="2"/>
            <a:r>
              <a:rPr lang="en-GB"/>
              <a:t>Label data for the machine to learn from</a:t>
            </a:r>
          </a:p>
          <a:p>
            <a:pPr lvl="2"/>
            <a:r>
              <a:rPr lang="en-GB"/>
              <a:t>Useful when you know what you’re looking for</a:t>
            </a:r>
          </a:p>
          <a:p>
            <a:r>
              <a:rPr lang="en-GB"/>
              <a:t>Unsupervised Learning</a:t>
            </a:r>
          </a:p>
          <a:p>
            <a:pPr lvl="1"/>
            <a:r>
              <a:rPr lang="en-GB"/>
              <a:t>No labels on training data</a:t>
            </a:r>
          </a:p>
          <a:p>
            <a:pPr lvl="1"/>
            <a:r>
              <a:rPr lang="en-GB"/>
              <a:t>Let the machine find patterns you weren’t even aware of</a:t>
            </a:r>
          </a:p>
          <a:p>
            <a:pPr lvl="1"/>
            <a:r>
              <a:rPr lang="en-GB"/>
              <a:t>Useful to find unknown trends and correlation</a:t>
            </a:r>
          </a:p>
          <a:p>
            <a:r>
              <a:rPr lang="en-GB"/>
              <a:t>Reinforcement Learning</a:t>
            </a:r>
          </a:p>
          <a:p>
            <a:pPr lvl="1"/>
            <a:r>
              <a:rPr lang="en-GB"/>
              <a:t>Learn through trial and error</a:t>
            </a:r>
          </a:p>
          <a:p>
            <a:pPr lvl="1"/>
            <a:r>
              <a:rPr lang="en-GB"/>
              <a:t>Consequences (good and bad) to actions within an environment</a:t>
            </a:r>
          </a:p>
        </p:txBody>
      </p:sp>
      <p:sp>
        <p:nvSpPr>
          <p:cNvPr id="7" name="Oval 6">
            <a:extLst>
              <a:ext uri="{FF2B5EF4-FFF2-40B4-BE49-F238E27FC236}">
                <a16:creationId xmlns:a16="http://schemas.microsoft.com/office/drawing/2014/main" id="{94F3CC1E-33E7-21D6-CD64-1590CBCC6DB7}"/>
              </a:ext>
            </a:extLst>
          </p:cNvPr>
          <p:cNvSpPr/>
          <p:nvPr/>
        </p:nvSpPr>
        <p:spPr>
          <a:xfrm>
            <a:off x="903936" y="1657961"/>
            <a:ext cx="4546833" cy="4295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a:t>Artificial Intelligence</a:t>
            </a:r>
          </a:p>
        </p:txBody>
      </p:sp>
      <p:sp>
        <p:nvSpPr>
          <p:cNvPr id="8" name="Oval 7">
            <a:extLst>
              <a:ext uri="{FF2B5EF4-FFF2-40B4-BE49-F238E27FC236}">
                <a16:creationId xmlns:a16="http://schemas.microsoft.com/office/drawing/2014/main" id="{F1FADCA3-D98C-C487-07EC-BFFDC45715F7}"/>
              </a:ext>
            </a:extLst>
          </p:cNvPr>
          <p:cNvSpPr/>
          <p:nvPr/>
        </p:nvSpPr>
        <p:spPr>
          <a:xfrm>
            <a:off x="1348033" y="2628062"/>
            <a:ext cx="3723587" cy="314855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GB"/>
              <a:t>Machine Learning</a:t>
            </a:r>
          </a:p>
        </p:txBody>
      </p:sp>
      <p:sp>
        <p:nvSpPr>
          <p:cNvPr id="9" name="Oval 8">
            <a:extLst>
              <a:ext uri="{FF2B5EF4-FFF2-40B4-BE49-F238E27FC236}">
                <a16:creationId xmlns:a16="http://schemas.microsoft.com/office/drawing/2014/main" id="{0FC6C615-1122-873E-0FEF-2CA7FDC9E26C}"/>
              </a:ext>
            </a:extLst>
          </p:cNvPr>
          <p:cNvSpPr/>
          <p:nvPr/>
        </p:nvSpPr>
        <p:spPr>
          <a:xfrm>
            <a:off x="1729817" y="3438769"/>
            <a:ext cx="1390455" cy="11312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800"/>
              <a:t>Reinforcement Learning</a:t>
            </a:r>
          </a:p>
        </p:txBody>
      </p:sp>
      <p:sp>
        <p:nvSpPr>
          <p:cNvPr id="10" name="Oval 9">
            <a:extLst>
              <a:ext uri="{FF2B5EF4-FFF2-40B4-BE49-F238E27FC236}">
                <a16:creationId xmlns:a16="http://schemas.microsoft.com/office/drawing/2014/main" id="{2EC75941-30F6-12B4-61E9-365B4699DB53}"/>
              </a:ext>
            </a:extLst>
          </p:cNvPr>
          <p:cNvSpPr/>
          <p:nvPr/>
        </p:nvSpPr>
        <p:spPr>
          <a:xfrm>
            <a:off x="3400718" y="3438769"/>
            <a:ext cx="1390455" cy="11312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800"/>
              <a:t>Supervised Learning</a:t>
            </a:r>
          </a:p>
        </p:txBody>
      </p:sp>
      <p:sp>
        <p:nvSpPr>
          <p:cNvPr id="11" name="Oval 10">
            <a:extLst>
              <a:ext uri="{FF2B5EF4-FFF2-40B4-BE49-F238E27FC236}">
                <a16:creationId xmlns:a16="http://schemas.microsoft.com/office/drawing/2014/main" id="{28343833-8688-AAF4-36AE-79FB91B38261}"/>
              </a:ext>
            </a:extLst>
          </p:cNvPr>
          <p:cNvSpPr/>
          <p:nvPr/>
        </p:nvSpPr>
        <p:spPr>
          <a:xfrm>
            <a:off x="2601517" y="4473986"/>
            <a:ext cx="1390455" cy="113121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800"/>
              <a:t>Unsupervised Learning</a:t>
            </a:r>
          </a:p>
        </p:txBody>
      </p:sp>
    </p:spTree>
    <p:extLst>
      <p:ext uri="{BB962C8B-B14F-4D97-AF65-F5344CB8AC3E}">
        <p14:creationId xmlns:p14="http://schemas.microsoft.com/office/powerpoint/2010/main" val="19480552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4007-7F66-9C39-ABFC-ABB46715298F}"/>
              </a:ext>
            </a:extLst>
          </p:cNvPr>
          <p:cNvSpPr>
            <a:spLocks noGrp="1"/>
          </p:cNvSpPr>
          <p:nvPr>
            <p:ph type="title"/>
          </p:nvPr>
        </p:nvSpPr>
        <p:spPr/>
        <p:txBody>
          <a:bodyPr/>
          <a:lstStyle/>
          <a:p>
            <a:r>
              <a:rPr lang="en-GB"/>
              <a:t>Detailed Analysis</a:t>
            </a:r>
          </a:p>
        </p:txBody>
      </p:sp>
      <p:sp>
        <p:nvSpPr>
          <p:cNvPr id="3" name="Text Placeholder 2">
            <a:extLst>
              <a:ext uri="{FF2B5EF4-FFF2-40B4-BE49-F238E27FC236}">
                <a16:creationId xmlns:a16="http://schemas.microsoft.com/office/drawing/2014/main" id="{FE98542A-75DC-E2AF-53D9-9B64436CC51B}"/>
              </a:ext>
            </a:extLst>
          </p:cNvPr>
          <p:cNvSpPr>
            <a:spLocks noGrp="1"/>
          </p:cNvSpPr>
          <p:nvPr>
            <p:ph type="body" sz="quarter" idx="10"/>
          </p:nvPr>
        </p:nvSpPr>
        <p:spPr/>
        <p:txBody>
          <a:bodyPr/>
          <a:lstStyle/>
          <a:p>
            <a:r>
              <a:rPr lang="en-GB"/>
              <a:t>DeepRacer Analysis</a:t>
            </a:r>
          </a:p>
        </p:txBody>
      </p:sp>
      <p:sp>
        <p:nvSpPr>
          <p:cNvPr id="7" name="Text Placeholder 6">
            <a:extLst>
              <a:ext uri="{FF2B5EF4-FFF2-40B4-BE49-F238E27FC236}">
                <a16:creationId xmlns:a16="http://schemas.microsoft.com/office/drawing/2014/main" id="{94229F69-9857-0E32-F78E-8110398E6096}"/>
              </a:ext>
            </a:extLst>
          </p:cNvPr>
          <p:cNvSpPr>
            <a:spLocks noGrp="1"/>
          </p:cNvSpPr>
          <p:nvPr>
            <p:ph idx="12"/>
          </p:nvPr>
        </p:nvSpPr>
        <p:spPr/>
        <p:txBody>
          <a:bodyPr>
            <a:normAutofit/>
          </a:bodyPr>
          <a:lstStyle/>
          <a:p>
            <a:r>
              <a:rPr lang="en-GB"/>
              <a:t>Heatmaps can be used to show where on the track the most reward is being issued</a:t>
            </a:r>
          </a:p>
          <a:p>
            <a:r>
              <a:rPr lang="en-GB"/>
              <a:t>Centreline</a:t>
            </a:r>
          </a:p>
          <a:p>
            <a:endParaRPr lang="en-GB"/>
          </a:p>
          <a:p>
            <a:endParaRPr lang="en-GB"/>
          </a:p>
          <a:p>
            <a:endParaRPr lang="en-GB"/>
          </a:p>
          <a:p>
            <a:endParaRPr lang="en-GB"/>
          </a:p>
          <a:p>
            <a:endParaRPr lang="en-GB"/>
          </a:p>
          <a:p>
            <a:r>
              <a:rPr lang="en-GB"/>
              <a:t>Not centreline…</a:t>
            </a:r>
          </a:p>
          <a:p>
            <a:endParaRPr lang="en-GB"/>
          </a:p>
          <a:p>
            <a:endParaRPr lang="en-GB"/>
          </a:p>
          <a:p>
            <a:endParaRPr lang="en-GB"/>
          </a:p>
          <a:p>
            <a:endParaRPr lang="en-GB"/>
          </a:p>
          <a:p>
            <a:endParaRPr lang="en-GB"/>
          </a:p>
        </p:txBody>
      </p:sp>
      <p:sp>
        <p:nvSpPr>
          <p:cNvPr id="8" name="Text Placeholder 7">
            <a:extLst>
              <a:ext uri="{FF2B5EF4-FFF2-40B4-BE49-F238E27FC236}">
                <a16:creationId xmlns:a16="http://schemas.microsoft.com/office/drawing/2014/main" id="{964D53B2-AE40-3EA7-029A-8B3F9ECAD676}"/>
              </a:ext>
            </a:extLst>
          </p:cNvPr>
          <p:cNvSpPr>
            <a:spLocks noGrp="1"/>
          </p:cNvSpPr>
          <p:nvPr>
            <p:ph idx="13"/>
          </p:nvPr>
        </p:nvSpPr>
        <p:spPr/>
        <p:txBody>
          <a:bodyPr/>
          <a:lstStyle/>
          <a:p>
            <a:r>
              <a:rPr lang="en-GB"/>
              <a:t>Training Analysis Notebook can be insightful in showing where your model is struggling too</a:t>
            </a:r>
          </a:p>
          <a:p>
            <a:r>
              <a:rPr lang="en-GB"/>
              <a:t>Train starts at various points around the track, where you see a graph like this it suggests the model is struggling between waypoints 70-100</a:t>
            </a:r>
          </a:p>
        </p:txBody>
      </p:sp>
      <p:pic>
        <p:nvPicPr>
          <p:cNvPr id="6" name="Picture 5">
            <a:extLst>
              <a:ext uri="{FF2B5EF4-FFF2-40B4-BE49-F238E27FC236}">
                <a16:creationId xmlns:a16="http://schemas.microsoft.com/office/drawing/2014/main" id="{44C42663-C1F8-D6A8-3237-597D23DB8528}"/>
              </a:ext>
            </a:extLst>
          </p:cNvPr>
          <p:cNvPicPr>
            <a:picLocks noChangeAspect="1"/>
          </p:cNvPicPr>
          <p:nvPr/>
        </p:nvPicPr>
        <p:blipFill>
          <a:blip r:embed="rId2"/>
          <a:stretch>
            <a:fillRect/>
          </a:stretch>
        </p:blipFill>
        <p:spPr>
          <a:xfrm>
            <a:off x="633413" y="2257643"/>
            <a:ext cx="2673313" cy="1676484"/>
          </a:xfrm>
          <a:prstGeom prst="rect">
            <a:avLst/>
          </a:prstGeom>
        </p:spPr>
      </p:pic>
      <p:pic>
        <p:nvPicPr>
          <p:cNvPr id="14" name="Picture 13">
            <a:extLst>
              <a:ext uri="{FF2B5EF4-FFF2-40B4-BE49-F238E27FC236}">
                <a16:creationId xmlns:a16="http://schemas.microsoft.com/office/drawing/2014/main" id="{949B8CB9-0CA3-1E5A-8A37-CAD3C535E9D4}"/>
              </a:ext>
            </a:extLst>
          </p:cNvPr>
          <p:cNvPicPr>
            <a:picLocks noChangeAspect="1"/>
          </p:cNvPicPr>
          <p:nvPr/>
        </p:nvPicPr>
        <p:blipFill>
          <a:blip r:embed="rId3"/>
          <a:stretch>
            <a:fillRect/>
          </a:stretch>
        </p:blipFill>
        <p:spPr>
          <a:xfrm>
            <a:off x="633413" y="4179552"/>
            <a:ext cx="3848152" cy="1968458"/>
          </a:xfrm>
          <a:prstGeom prst="rect">
            <a:avLst/>
          </a:prstGeom>
        </p:spPr>
      </p:pic>
      <p:pic>
        <p:nvPicPr>
          <p:cNvPr id="16" name="Picture 15">
            <a:extLst>
              <a:ext uri="{FF2B5EF4-FFF2-40B4-BE49-F238E27FC236}">
                <a16:creationId xmlns:a16="http://schemas.microsoft.com/office/drawing/2014/main" id="{2529B180-DE78-E894-2021-30F136D5024E}"/>
              </a:ext>
            </a:extLst>
          </p:cNvPr>
          <p:cNvPicPr>
            <a:picLocks noChangeAspect="1"/>
          </p:cNvPicPr>
          <p:nvPr/>
        </p:nvPicPr>
        <p:blipFill>
          <a:blip r:embed="rId4"/>
          <a:stretch>
            <a:fillRect/>
          </a:stretch>
        </p:blipFill>
        <p:spPr>
          <a:xfrm>
            <a:off x="6191389" y="2870628"/>
            <a:ext cx="2886640" cy="2108380"/>
          </a:xfrm>
          <a:prstGeom prst="rect">
            <a:avLst/>
          </a:prstGeom>
        </p:spPr>
      </p:pic>
      <p:pic>
        <p:nvPicPr>
          <p:cNvPr id="21" name="Picture 20">
            <a:extLst>
              <a:ext uri="{FF2B5EF4-FFF2-40B4-BE49-F238E27FC236}">
                <a16:creationId xmlns:a16="http://schemas.microsoft.com/office/drawing/2014/main" id="{D0D5F87C-4FFC-7AD2-472C-BACDC7208E06}"/>
              </a:ext>
            </a:extLst>
          </p:cNvPr>
          <p:cNvPicPr>
            <a:picLocks noChangeAspect="1"/>
          </p:cNvPicPr>
          <p:nvPr/>
        </p:nvPicPr>
        <p:blipFill>
          <a:blip r:embed="rId5"/>
          <a:stretch>
            <a:fillRect/>
          </a:stretch>
        </p:blipFill>
        <p:spPr>
          <a:xfrm>
            <a:off x="8980450" y="2909237"/>
            <a:ext cx="2743086" cy="1802808"/>
          </a:xfrm>
          <a:prstGeom prst="rect">
            <a:avLst/>
          </a:prstGeom>
        </p:spPr>
      </p:pic>
      <p:sp>
        <p:nvSpPr>
          <p:cNvPr id="22" name="Rectangle 21">
            <a:extLst>
              <a:ext uri="{FF2B5EF4-FFF2-40B4-BE49-F238E27FC236}">
                <a16:creationId xmlns:a16="http://schemas.microsoft.com/office/drawing/2014/main" id="{57EDE1C7-C182-5D2A-5A3C-B997EF6A043A}"/>
              </a:ext>
            </a:extLst>
          </p:cNvPr>
          <p:cNvSpPr/>
          <p:nvPr/>
        </p:nvSpPr>
        <p:spPr>
          <a:xfrm>
            <a:off x="9520015" y="3351601"/>
            <a:ext cx="1408552" cy="755065"/>
          </a:xfrm>
          <a:prstGeom prst="rect">
            <a:avLst/>
          </a:prstGeom>
          <a:solidFill>
            <a:schemeClr val="accent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a:extLst>
              <a:ext uri="{FF2B5EF4-FFF2-40B4-BE49-F238E27FC236}">
                <a16:creationId xmlns:a16="http://schemas.microsoft.com/office/drawing/2014/main" id="{BE11ADCC-A1B0-6A60-2D08-752A6C7E8038}"/>
              </a:ext>
            </a:extLst>
          </p:cNvPr>
          <p:cNvCxnSpPr>
            <a:cxnSpLocks/>
          </p:cNvCxnSpPr>
          <p:nvPr/>
        </p:nvCxnSpPr>
        <p:spPr>
          <a:xfrm flipV="1">
            <a:off x="7229742" y="3881127"/>
            <a:ext cx="2290273" cy="1506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A29B72-FFE7-9AE9-3C6A-E8C349DF0A0A}"/>
              </a:ext>
            </a:extLst>
          </p:cNvPr>
          <p:cNvSpPr txBox="1"/>
          <p:nvPr/>
        </p:nvSpPr>
        <p:spPr>
          <a:xfrm>
            <a:off x="6058800" y="5242276"/>
            <a:ext cx="2136076" cy="923330"/>
          </a:xfrm>
          <a:prstGeom prst="rect">
            <a:avLst/>
          </a:prstGeom>
          <a:noFill/>
        </p:spPr>
        <p:txBody>
          <a:bodyPr wrap="square">
            <a:spAutoFit/>
          </a:bodyPr>
          <a:lstStyle/>
          <a:p>
            <a:r>
              <a:rPr lang="en-GB"/>
              <a:t>Section struggling to complete</a:t>
            </a:r>
          </a:p>
        </p:txBody>
      </p:sp>
      <p:pic>
        <p:nvPicPr>
          <p:cNvPr id="29" name="Picture 28">
            <a:extLst>
              <a:ext uri="{FF2B5EF4-FFF2-40B4-BE49-F238E27FC236}">
                <a16:creationId xmlns:a16="http://schemas.microsoft.com/office/drawing/2014/main" id="{3021F137-172C-4EA4-AE35-0C2AB62F5FB8}"/>
              </a:ext>
            </a:extLst>
          </p:cNvPr>
          <p:cNvPicPr>
            <a:picLocks noChangeAspect="1"/>
          </p:cNvPicPr>
          <p:nvPr/>
        </p:nvPicPr>
        <p:blipFill>
          <a:blip r:embed="rId6"/>
          <a:stretch>
            <a:fillRect/>
          </a:stretch>
        </p:blipFill>
        <p:spPr>
          <a:xfrm>
            <a:off x="8980450" y="4806531"/>
            <a:ext cx="2820350" cy="1875830"/>
          </a:xfrm>
          <a:prstGeom prst="rect">
            <a:avLst/>
          </a:prstGeom>
        </p:spPr>
      </p:pic>
      <p:sp>
        <p:nvSpPr>
          <p:cNvPr id="31" name="Rectangle 30">
            <a:extLst>
              <a:ext uri="{FF2B5EF4-FFF2-40B4-BE49-F238E27FC236}">
                <a16:creationId xmlns:a16="http://schemas.microsoft.com/office/drawing/2014/main" id="{FC309B89-D720-B521-DF28-BB3341759E44}"/>
              </a:ext>
            </a:extLst>
          </p:cNvPr>
          <p:cNvSpPr/>
          <p:nvPr/>
        </p:nvSpPr>
        <p:spPr>
          <a:xfrm>
            <a:off x="9827664" y="5478907"/>
            <a:ext cx="1250146" cy="755065"/>
          </a:xfrm>
          <a:prstGeom prst="rect">
            <a:avLst/>
          </a:prstGeom>
          <a:solidFill>
            <a:schemeClr val="accent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C7225D05-F2F9-611F-4CBB-16B342229227}"/>
              </a:ext>
            </a:extLst>
          </p:cNvPr>
          <p:cNvCxnSpPr>
            <a:cxnSpLocks/>
            <a:endCxn id="31" idx="1"/>
          </p:cNvCxnSpPr>
          <p:nvPr/>
        </p:nvCxnSpPr>
        <p:spPr>
          <a:xfrm>
            <a:off x="7674123" y="5842071"/>
            <a:ext cx="2153541" cy="14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1570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4007-7F66-9C39-ABFC-ABB46715298F}"/>
              </a:ext>
            </a:extLst>
          </p:cNvPr>
          <p:cNvSpPr>
            <a:spLocks noGrp="1"/>
          </p:cNvSpPr>
          <p:nvPr>
            <p:ph type="title"/>
          </p:nvPr>
        </p:nvSpPr>
        <p:spPr/>
        <p:txBody>
          <a:bodyPr/>
          <a:lstStyle/>
          <a:p>
            <a:r>
              <a:rPr lang="en-GB"/>
              <a:t>Detailed Analysis</a:t>
            </a:r>
          </a:p>
        </p:txBody>
      </p:sp>
      <p:sp>
        <p:nvSpPr>
          <p:cNvPr id="3" name="Text Placeholder 2">
            <a:extLst>
              <a:ext uri="{FF2B5EF4-FFF2-40B4-BE49-F238E27FC236}">
                <a16:creationId xmlns:a16="http://schemas.microsoft.com/office/drawing/2014/main" id="{FE98542A-75DC-E2AF-53D9-9B64436CC51B}"/>
              </a:ext>
            </a:extLst>
          </p:cNvPr>
          <p:cNvSpPr>
            <a:spLocks noGrp="1"/>
          </p:cNvSpPr>
          <p:nvPr>
            <p:ph type="body" sz="quarter" idx="10"/>
          </p:nvPr>
        </p:nvSpPr>
        <p:spPr/>
        <p:txBody>
          <a:bodyPr/>
          <a:lstStyle/>
          <a:p>
            <a:r>
              <a:rPr lang="en-GB"/>
              <a:t>DeepRacer Analysis</a:t>
            </a:r>
          </a:p>
        </p:txBody>
      </p:sp>
      <p:sp>
        <p:nvSpPr>
          <p:cNvPr id="5" name="Text Placeholder 4">
            <a:extLst>
              <a:ext uri="{FF2B5EF4-FFF2-40B4-BE49-F238E27FC236}">
                <a16:creationId xmlns:a16="http://schemas.microsoft.com/office/drawing/2014/main" id="{376EB811-4121-FF48-2EF0-5EF0267406BD}"/>
              </a:ext>
            </a:extLst>
          </p:cNvPr>
          <p:cNvSpPr>
            <a:spLocks noGrp="1"/>
          </p:cNvSpPr>
          <p:nvPr>
            <p:ph idx="12"/>
          </p:nvPr>
        </p:nvSpPr>
        <p:spPr/>
        <p:txBody>
          <a:bodyPr/>
          <a:lstStyle/>
          <a:p>
            <a:r>
              <a:rPr lang="en-GB"/>
              <a:t>Stalled progress doesn’t necessarily mean it’s a bad model, it could mean it’s taking a while to figure things out</a:t>
            </a:r>
          </a:p>
          <a:p>
            <a:r>
              <a:rPr lang="en-GB"/>
              <a:t>You could of course run out of time to find this out though</a:t>
            </a:r>
          </a:p>
          <a:p>
            <a:r>
              <a:rPr lang="en-GB"/>
              <a:t>You probably want to be confident in your strategy to play this game</a:t>
            </a:r>
          </a:p>
        </p:txBody>
      </p:sp>
      <p:sp>
        <p:nvSpPr>
          <p:cNvPr id="17" name="Text Placeholder 4">
            <a:extLst>
              <a:ext uri="{FF2B5EF4-FFF2-40B4-BE49-F238E27FC236}">
                <a16:creationId xmlns:a16="http://schemas.microsoft.com/office/drawing/2014/main" id="{45B17455-E465-367B-F894-616F53667224}"/>
              </a:ext>
            </a:extLst>
          </p:cNvPr>
          <p:cNvSpPr txBox="1">
            <a:spLocks/>
          </p:cNvSpPr>
          <p:nvPr/>
        </p:nvSpPr>
        <p:spPr>
          <a:xfrm>
            <a:off x="6403406" y="1316038"/>
            <a:ext cx="5542569" cy="4637087"/>
          </a:xfrm>
          <a:prstGeom prst="rect">
            <a:avLst/>
          </a:prstGeom>
        </p:spPr>
        <p:txBody>
          <a:bodyPr vert="horz" lIns="91440" tIns="45720" rIns="91440" bIns="45720" rtlCol="0">
            <a:normAutofit/>
          </a:bodyPr>
          <a:lstStyle>
            <a:lvl1pPr marL="216000" indent="-216000" algn="l" defTabSz="914400" rtl="0" eaLnBrk="1" latinLnBrk="0" hangingPunct="1">
              <a:lnSpc>
                <a:spcPct val="100000"/>
              </a:lnSpc>
              <a:spcBef>
                <a:spcPts val="0"/>
              </a:spcBef>
              <a:spcAft>
                <a:spcPts val="400"/>
              </a:spcAft>
              <a:buFont typeface="Arial" panose="020B0604020202020204" pitchFamily="34" charset="0"/>
              <a:buChar char="•"/>
              <a:defRPr lang="nl-NL" sz="1600" kern="1200" dirty="0">
                <a:solidFill>
                  <a:srgbClr val="000000"/>
                </a:solidFill>
                <a:latin typeface="Montserrat" panose="00000500000000000000" pitchFamily="2" charset="0"/>
                <a:ea typeface="+mn-ea"/>
                <a:cs typeface="+mn-cs"/>
              </a:defRPr>
            </a:lvl1pPr>
            <a:lvl2pPr marL="432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2pPr>
            <a:lvl3pPr marL="648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rgbClr val="000000"/>
                </a:solidFill>
                <a:latin typeface="Montserrat" panose="00000500000000000000" pitchFamily="2" charset="0"/>
                <a:ea typeface="+mn-ea"/>
                <a:cs typeface="+mn-cs"/>
              </a:defRPr>
            </a:lvl3pPr>
            <a:lvl4pPr marL="864000" indent="-2160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4pPr>
            <a:lvl5pPr marL="2057400" indent="-228600" algn="l" defTabSz="914400" rtl="0" eaLnBrk="1" latinLnBrk="0" hangingPunct="1">
              <a:lnSpc>
                <a:spcPct val="100000"/>
              </a:lnSpc>
              <a:spcBef>
                <a:spcPts val="0"/>
              </a:spcBef>
              <a:spcAft>
                <a:spcPts val="400"/>
              </a:spcAft>
              <a:buFont typeface="Arial" panose="020B0604020202020204" pitchFamily="34" charset="0"/>
              <a:buChar char="•"/>
              <a:defRPr sz="1600" kern="1200">
                <a:solidFill>
                  <a:schemeClr val="tx1"/>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rgbClr val="00005C"/>
                </a:solidFill>
              </a:rPr>
              <a:t>Training Analysis Notebook can be insightful</a:t>
            </a:r>
          </a:p>
          <a:p>
            <a:r>
              <a:rPr lang="en-GB">
                <a:solidFill>
                  <a:srgbClr val="00005C"/>
                </a:solidFill>
              </a:rPr>
              <a:t>Stats for complete laps (reward), example showing no correlation and correlation between overall lap </a:t>
            </a:r>
            <a:r>
              <a:rPr lang="en-GB">
                <a:solidFill>
                  <a:srgbClr val="00005C"/>
                </a:solidFill>
                <a:latin typeface="+mn-lt"/>
              </a:rPr>
              <a:t>time</a:t>
            </a:r>
            <a:r>
              <a:rPr lang="en-GB">
                <a:solidFill>
                  <a:srgbClr val="00005C"/>
                </a:solidFill>
              </a:rPr>
              <a:t> and reward, which isn’t’ an exact science</a:t>
            </a:r>
          </a:p>
          <a:p>
            <a:endParaRPr lang="en-GB">
              <a:solidFill>
                <a:srgbClr val="00005C"/>
              </a:solidFill>
            </a:endParaRPr>
          </a:p>
          <a:p>
            <a:endParaRPr lang="en-GB">
              <a:solidFill>
                <a:srgbClr val="00005C"/>
              </a:solidFill>
            </a:endParaRPr>
          </a:p>
          <a:p>
            <a:endParaRPr lang="en-GB">
              <a:solidFill>
                <a:srgbClr val="00005C"/>
              </a:solidFill>
            </a:endParaRPr>
          </a:p>
          <a:p>
            <a:endParaRPr lang="en-GB">
              <a:solidFill>
                <a:srgbClr val="00005C"/>
              </a:solidFill>
            </a:endParaRPr>
          </a:p>
          <a:p>
            <a:endParaRPr lang="en-GB">
              <a:solidFill>
                <a:srgbClr val="00005C"/>
              </a:solidFill>
            </a:endParaRPr>
          </a:p>
          <a:p>
            <a:r>
              <a:rPr lang="en-GB">
                <a:solidFill>
                  <a:srgbClr val="00005C"/>
                </a:solidFill>
              </a:rPr>
              <a:t>Lower correlation may result in model not improving over time (5</a:t>
            </a:r>
            <a:r>
              <a:rPr lang="en-GB" baseline="30000">
                <a:solidFill>
                  <a:srgbClr val="00005C"/>
                </a:solidFill>
              </a:rPr>
              <a:t>th</a:t>
            </a:r>
            <a:r>
              <a:rPr lang="en-GB">
                <a:solidFill>
                  <a:srgbClr val="00005C"/>
                </a:solidFill>
              </a:rPr>
              <a:t> quintile is last 20% of training)</a:t>
            </a:r>
          </a:p>
          <a:p>
            <a:endParaRPr lang="en-GB">
              <a:solidFill>
                <a:srgbClr val="00005C"/>
              </a:solidFill>
            </a:endParaRPr>
          </a:p>
        </p:txBody>
      </p:sp>
      <p:pic>
        <p:nvPicPr>
          <p:cNvPr id="18" name="Picture 17">
            <a:extLst>
              <a:ext uri="{FF2B5EF4-FFF2-40B4-BE49-F238E27FC236}">
                <a16:creationId xmlns:a16="http://schemas.microsoft.com/office/drawing/2014/main" id="{282B803D-6F50-1C50-29F2-597ABE0EF1CA}"/>
              </a:ext>
            </a:extLst>
          </p:cNvPr>
          <p:cNvPicPr>
            <a:picLocks noChangeAspect="1"/>
          </p:cNvPicPr>
          <p:nvPr/>
        </p:nvPicPr>
        <p:blipFill>
          <a:blip r:embed="rId2"/>
          <a:stretch>
            <a:fillRect/>
          </a:stretch>
        </p:blipFill>
        <p:spPr>
          <a:xfrm>
            <a:off x="6565109" y="2643794"/>
            <a:ext cx="2309812" cy="1570411"/>
          </a:xfrm>
          <a:prstGeom prst="rect">
            <a:avLst/>
          </a:prstGeom>
        </p:spPr>
      </p:pic>
      <p:pic>
        <p:nvPicPr>
          <p:cNvPr id="19" name="Picture 18">
            <a:extLst>
              <a:ext uri="{FF2B5EF4-FFF2-40B4-BE49-F238E27FC236}">
                <a16:creationId xmlns:a16="http://schemas.microsoft.com/office/drawing/2014/main" id="{6DEC8690-0365-5022-AB17-534D214A5A84}"/>
              </a:ext>
            </a:extLst>
          </p:cNvPr>
          <p:cNvPicPr>
            <a:picLocks noChangeAspect="1"/>
          </p:cNvPicPr>
          <p:nvPr/>
        </p:nvPicPr>
        <p:blipFill>
          <a:blip r:embed="rId3"/>
          <a:stretch>
            <a:fillRect/>
          </a:stretch>
        </p:blipFill>
        <p:spPr>
          <a:xfrm>
            <a:off x="6858929" y="4954493"/>
            <a:ext cx="4319587" cy="1661380"/>
          </a:xfrm>
          <a:prstGeom prst="rect">
            <a:avLst/>
          </a:prstGeom>
        </p:spPr>
      </p:pic>
      <p:pic>
        <p:nvPicPr>
          <p:cNvPr id="20" name="Picture 19">
            <a:extLst>
              <a:ext uri="{FF2B5EF4-FFF2-40B4-BE49-F238E27FC236}">
                <a16:creationId xmlns:a16="http://schemas.microsoft.com/office/drawing/2014/main" id="{0DE38DD5-E8BC-5FE1-640F-FE8E20E9ADCB}"/>
              </a:ext>
            </a:extLst>
          </p:cNvPr>
          <p:cNvPicPr>
            <a:picLocks noChangeAspect="1"/>
          </p:cNvPicPr>
          <p:nvPr/>
        </p:nvPicPr>
        <p:blipFill>
          <a:blip r:embed="rId4"/>
          <a:stretch>
            <a:fillRect/>
          </a:stretch>
        </p:blipFill>
        <p:spPr>
          <a:xfrm>
            <a:off x="9302091" y="2723549"/>
            <a:ext cx="1876425" cy="1410900"/>
          </a:xfrm>
          <a:prstGeom prst="rect">
            <a:avLst/>
          </a:prstGeom>
        </p:spPr>
      </p:pic>
      <p:pic>
        <p:nvPicPr>
          <p:cNvPr id="21" name="Picture 20">
            <a:extLst>
              <a:ext uri="{FF2B5EF4-FFF2-40B4-BE49-F238E27FC236}">
                <a16:creationId xmlns:a16="http://schemas.microsoft.com/office/drawing/2014/main" id="{9217A29A-6A92-3AAC-1656-945627E12C21}"/>
              </a:ext>
            </a:extLst>
          </p:cNvPr>
          <p:cNvPicPr>
            <a:picLocks noChangeAspect="1"/>
          </p:cNvPicPr>
          <p:nvPr/>
        </p:nvPicPr>
        <p:blipFill>
          <a:blip r:embed="rId5"/>
          <a:stretch>
            <a:fillRect/>
          </a:stretch>
        </p:blipFill>
        <p:spPr>
          <a:xfrm>
            <a:off x="2697207" y="3181105"/>
            <a:ext cx="3162162" cy="2655904"/>
          </a:xfrm>
          <a:prstGeom prst="rect">
            <a:avLst/>
          </a:prstGeom>
        </p:spPr>
      </p:pic>
      <p:pic>
        <p:nvPicPr>
          <p:cNvPr id="23" name="Picture 22">
            <a:extLst>
              <a:ext uri="{FF2B5EF4-FFF2-40B4-BE49-F238E27FC236}">
                <a16:creationId xmlns:a16="http://schemas.microsoft.com/office/drawing/2014/main" id="{7A0E7213-255D-3B48-3354-C053765F181F}"/>
              </a:ext>
            </a:extLst>
          </p:cNvPr>
          <p:cNvPicPr>
            <a:picLocks noChangeAspect="1"/>
          </p:cNvPicPr>
          <p:nvPr/>
        </p:nvPicPr>
        <p:blipFill>
          <a:blip r:embed="rId6"/>
          <a:stretch>
            <a:fillRect/>
          </a:stretch>
        </p:blipFill>
        <p:spPr>
          <a:xfrm>
            <a:off x="643268" y="3397592"/>
            <a:ext cx="1085850" cy="2476500"/>
          </a:xfrm>
          <a:prstGeom prst="rect">
            <a:avLst/>
          </a:prstGeom>
        </p:spPr>
      </p:pic>
      <p:sp>
        <p:nvSpPr>
          <p:cNvPr id="25" name="TextBox 24">
            <a:extLst>
              <a:ext uri="{FF2B5EF4-FFF2-40B4-BE49-F238E27FC236}">
                <a16:creationId xmlns:a16="http://schemas.microsoft.com/office/drawing/2014/main" id="{0A9B7B4E-DC3E-1BA1-C634-59CAD2363AAD}"/>
              </a:ext>
            </a:extLst>
          </p:cNvPr>
          <p:cNvSpPr txBox="1"/>
          <p:nvPr/>
        </p:nvSpPr>
        <p:spPr>
          <a:xfrm>
            <a:off x="1730230" y="4169243"/>
            <a:ext cx="1113638" cy="646331"/>
          </a:xfrm>
          <a:prstGeom prst="rect">
            <a:avLst/>
          </a:prstGeom>
          <a:noFill/>
        </p:spPr>
        <p:txBody>
          <a:bodyPr wrap="square">
            <a:spAutoFit/>
          </a:bodyPr>
          <a:lstStyle/>
          <a:p>
            <a:r>
              <a:rPr lang="en-GB"/>
              <a:t>+time could = </a:t>
            </a:r>
          </a:p>
        </p:txBody>
      </p:sp>
    </p:spTree>
    <p:extLst>
      <p:ext uri="{BB962C8B-B14F-4D97-AF65-F5344CB8AC3E}">
        <p14:creationId xmlns:p14="http://schemas.microsoft.com/office/powerpoint/2010/main" val="42311290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74007-7F66-9C39-ABFC-ABB46715298F}"/>
              </a:ext>
            </a:extLst>
          </p:cNvPr>
          <p:cNvSpPr>
            <a:spLocks noGrp="1"/>
          </p:cNvSpPr>
          <p:nvPr>
            <p:ph type="title"/>
          </p:nvPr>
        </p:nvSpPr>
        <p:spPr/>
        <p:txBody>
          <a:bodyPr/>
          <a:lstStyle/>
          <a:p>
            <a:r>
              <a:rPr lang="en-GB"/>
              <a:t>Detailed Analysis</a:t>
            </a:r>
          </a:p>
        </p:txBody>
      </p:sp>
      <p:sp>
        <p:nvSpPr>
          <p:cNvPr id="3" name="Text Placeholder 2">
            <a:extLst>
              <a:ext uri="{FF2B5EF4-FFF2-40B4-BE49-F238E27FC236}">
                <a16:creationId xmlns:a16="http://schemas.microsoft.com/office/drawing/2014/main" id="{FE98542A-75DC-E2AF-53D9-9B64436CC51B}"/>
              </a:ext>
            </a:extLst>
          </p:cNvPr>
          <p:cNvSpPr>
            <a:spLocks noGrp="1"/>
          </p:cNvSpPr>
          <p:nvPr>
            <p:ph type="body" sz="quarter" idx="10"/>
          </p:nvPr>
        </p:nvSpPr>
        <p:spPr/>
        <p:txBody>
          <a:bodyPr/>
          <a:lstStyle/>
          <a:p>
            <a:r>
              <a:rPr lang="en-GB"/>
              <a:t>DeepRacer Analysis</a:t>
            </a:r>
          </a:p>
        </p:txBody>
      </p:sp>
      <p:sp>
        <p:nvSpPr>
          <p:cNvPr id="7" name="Text Placeholder 6">
            <a:extLst>
              <a:ext uri="{FF2B5EF4-FFF2-40B4-BE49-F238E27FC236}">
                <a16:creationId xmlns:a16="http://schemas.microsoft.com/office/drawing/2014/main" id="{94229F69-9857-0E32-F78E-8110398E6096}"/>
              </a:ext>
            </a:extLst>
          </p:cNvPr>
          <p:cNvSpPr>
            <a:spLocks noGrp="1"/>
          </p:cNvSpPr>
          <p:nvPr>
            <p:ph idx="12"/>
          </p:nvPr>
        </p:nvSpPr>
        <p:spPr/>
        <p:txBody>
          <a:bodyPr/>
          <a:lstStyle/>
          <a:p>
            <a:r>
              <a:rPr lang="en-GB">
                <a:solidFill>
                  <a:srgbClr val="00005C"/>
                </a:solidFill>
              </a:rPr>
              <a:t>Visual Analysis – how certain is the model getting over time?</a:t>
            </a:r>
          </a:p>
          <a:p>
            <a:pPr lvl="1"/>
            <a:r>
              <a:rPr lang="en-GB">
                <a:solidFill>
                  <a:srgbClr val="00005C"/>
                </a:solidFill>
              </a:rPr>
              <a:t>Less actions chosen with higher probability = converging model</a:t>
            </a:r>
          </a:p>
          <a:p>
            <a:endParaRPr lang="en-GB">
              <a:solidFill>
                <a:srgbClr val="00005C"/>
              </a:solidFill>
            </a:endParaRPr>
          </a:p>
        </p:txBody>
      </p:sp>
      <p:sp>
        <p:nvSpPr>
          <p:cNvPr id="8" name="Text Placeholder 7">
            <a:extLst>
              <a:ext uri="{FF2B5EF4-FFF2-40B4-BE49-F238E27FC236}">
                <a16:creationId xmlns:a16="http://schemas.microsoft.com/office/drawing/2014/main" id="{964D53B2-AE40-3EA7-029A-8B3F9ECAD676}"/>
              </a:ext>
            </a:extLst>
          </p:cNvPr>
          <p:cNvSpPr>
            <a:spLocks noGrp="1"/>
          </p:cNvSpPr>
          <p:nvPr>
            <p:ph idx="13"/>
          </p:nvPr>
        </p:nvSpPr>
        <p:spPr/>
        <p:txBody>
          <a:bodyPr/>
          <a:lstStyle/>
          <a:p>
            <a:r>
              <a:rPr lang="en-GB">
                <a:solidFill>
                  <a:srgbClr val="00005C"/>
                </a:solidFill>
              </a:rPr>
              <a:t>Action Space Analysis – which actions lead to fast laps?</a:t>
            </a:r>
          </a:p>
          <a:p>
            <a:endParaRPr lang="en-GB">
              <a:solidFill>
                <a:srgbClr val="00005C"/>
              </a:solidFill>
            </a:endParaRPr>
          </a:p>
        </p:txBody>
      </p:sp>
      <p:pic>
        <p:nvPicPr>
          <p:cNvPr id="5" name="Picture 4">
            <a:extLst>
              <a:ext uri="{FF2B5EF4-FFF2-40B4-BE49-F238E27FC236}">
                <a16:creationId xmlns:a16="http://schemas.microsoft.com/office/drawing/2014/main" id="{529BE880-2EB6-1367-080D-0153231BC2CD}"/>
              </a:ext>
            </a:extLst>
          </p:cNvPr>
          <p:cNvPicPr>
            <a:picLocks noChangeAspect="1"/>
          </p:cNvPicPr>
          <p:nvPr/>
        </p:nvPicPr>
        <p:blipFill>
          <a:blip r:embed="rId2"/>
          <a:stretch>
            <a:fillRect/>
          </a:stretch>
        </p:blipFill>
        <p:spPr>
          <a:xfrm>
            <a:off x="532771" y="2472530"/>
            <a:ext cx="4977276" cy="2324100"/>
          </a:xfrm>
          <a:prstGeom prst="rect">
            <a:avLst/>
          </a:prstGeom>
        </p:spPr>
      </p:pic>
      <p:pic>
        <p:nvPicPr>
          <p:cNvPr id="10" name="Picture 9">
            <a:extLst>
              <a:ext uri="{FF2B5EF4-FFF2-40B4-BE49-F238E27FC236}">
                <a16:creationId xmlns:a16="http://schemas.microsoft.com/office/drawing/2014/main" id="{E48F9360-990B-60CC-477F-D681B3FC7B28}"/>
              </a:ext>
            </a:extLst>
          </p:cNvPr>
          <p:cNvPicPr>
            <a:picLocks noChangeAspect="1"/>
          </p:cNvPicPr>
          <p:nvPr/>
        </p:nvPicPr>
        <p:blipFill>
          <a:blip r:embed="rId3"/>
          <a:stretch>
            <a:fillRect/>
          </a:stretch>
        </p:blipFill>
        <p:spPr>
          <a:xfrm>
            <a:off x="7193479" y="1847008"/>
            <a:ext cx="3443287" cy="2460079"/>
          </a:xfrm>
          <a:prstGeom prst="rect">
            <a:avLst/>
          </a:prstGeom>
        </p:spPr>
      </p:pic>
      <p:pic>
        <p:nvPicPr>
          <p:cNvPr id="16" name="Picture 15">
            <a:extLst>
              <a:ext uri="{FF2B5EF4-FFF2-40B4-BE49-F238E27FC236}">
                <a16:creationId xmlns:a16="http://schemas.microsoft.com/office/drawing/2014/main" id="{6E39C73E-4D4F-9518-5394-B30A9C3F108D}"/>
              </a:ext>
            </a:extLst>
          </p:cNvPr>
          <p:cNvPicPr>
            <a:picLocks noChangeAspect="1"/>
          </p:cNvPicPr>
          <p:nvPr/>
        </p:nvPicPr>
        <p:blipFill>
          <a:blip r:embed="rId4"/>
          <a:stretch>
            <a:fillRect/>
          </a:stretch>
        </p:blipFill>
        <p:spPr>
          <a:xfrm>
            <a:off x="7131565" y="4307087"/>
            <a:ext cx="3567113" cy="2469860"/>
          </a:xfrm>
          <a:prstGeom prst="rect">
            <a:avLst/>
          </a:prstGeom>
        </p:spPr>
      </p:pic>
    </p:spTree>
    <p:extLst>
      <p:ext uri="{BB962C8B-B14F-4D97-AF65-F5344CB8AC3E}">
        <p14:creationId xmlns:p14="http://schemas.microsoft.com/office/powerpoint/2010/main" val="24570642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0E0606-E6B2-5B33-605E-9CDEA6A7E107}"/>
              </a:ext>
            </a:extLst>
          </p:cNvPr>
          <p:cNvSpPr>
            <a:spLocks noGrp="1"/>
          </p:cNvSpPr>
          <p:nvPr>
            <p:ph type="title"/>
          </p:nvPr>
        </p:nvSpPr>
        <p:spPr/>
        <p:txBody>
          <a:bodyPr/>
          <a:lstStyle/>
          <a:p>
            <a:r>
              <a:rPr lang="en-US"/>
              <a:t>Uploading models for the Physical Racing</a:t>
            </a:r>
          </a:p>
        </p:txBody>
      </p:sp>
      <p:sp>
        <p:nvSpPr>
          <p:cNvPr id="6" name="Text Placeholder 5">
            <a:extLst>
              <a:ext uri="{FF2B5EF4-FFF2-40B4-BE49-F238E27FC236}">
                <a16:creationId xmlns:a16="http://schemas.microsoft.com/office/drawing/2014/main" id="{7F0861CC-EE48-442F-6E9B-F0A78C08ADA2}"/>
              </a:ext>
            </a:extLst>
          </p:cNvPr>
          <p:cNvSpPr>
            <a:spLocks noGrp="1"/>
          </p:cNvSpPr>
          <p:nvPr>
            <p:ph type="body" sz="quarter" idx="13"/>
          </p:nvPr>
        </p:nvSpPr>
        <p:spPr>
          <a:xfrm>
            <a:off x="390098" y="389618"/>
            <a:ext cx="1298432" cy="1477328"/>
          </a:xfrm>
        </p:spPr>
        <p:txBody>
          <a:bodyPr/>
          <a:lstStyle/>
          <a:p>
            <a:r>
              <a:rPr lang="en-US"/>
              <a:t>10</a:t>
            </a:r>
          </a:p>
        </p:txBody>
      </p:sp>
    </p:spTree>
    <p:extLst>
      <p:ext uri="{BB962C8B-B14F-4D97-AF65-F5344CB8AC3E}">
        <p14:creationId xmlns:p14="http://schemas.microsoft.com/office/powerpoint/2010/main" val="1336155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2DA6-E646-5B60-80D6-AA4FB0B2DE3F}"/>
              </a:ext>
            </a:extLst>
          </p:cNvPr>
          <p:cNvSpPr>
            <a:spLocks noGrp="1"/>
          </p:cNvSpPr>
          <p:nvPr>
            <p:ph type="title"/>
          </p:nvPr>
        </p:nvSpPr>
        <p:spPr/>
        <p:txBody>
          <a:bodyPr/>
          <a:lstStyle/>
          <a:p>
            <a:r>
              <a:rPr lang="en-GB"/>
              <a:t>Download your physical models for the finals</a:t>
            </a:r>
          </a:p>
        </p:txBody>
      </p:sp>
      <p:sp>
        <p:nvSpPr>
          <p:cNvPr id="8" name="Text Placeholder 7">
            <a:extLst>
              <a:ext uri="{FF2B5EF4-FFF2-40B4-BE49-F238E27FC236}">
                <a16:creationId xmlns:a16="http://schemas.microsoft.com/office/drawing/2014/main" id="{7C265507-B673-32BF-A382-BB8B60EC1C99}"/>
              </a:ext>
            </a:extLst>
          </p:cNvPr>
          <p:cNvSpPr>
            <a:spLocks noGrp="1"/>
          </p:cNvSpPr>
          <p:nvPr>
            <p:ph type="body" sz="quarter" idx="10"/>
          </p:nvPr>
        </p:nvSpPr>
        <p:spPr/>
        <p:txBody>
          <a:bodyPr/>
          <a:lstStyle/>
          <a:p>
            <a:r>
              <a:rPr lang="en-GB"/>
              <a:t>AWS DeepRacer Console Users</a:t>
            </a:r>
          </a:p>
        </p:txBody>
      </p:sp>
      <p:sp>
        <p:nvSpPr>
          <p:cNvPr id="4" name="Text Placeholder 3">
            <a:extLst>
              <a:ext uri="{FF2B5EF4-FFF2-40B4-BE49-F238E27FC236}">
                <a16:creationId xmlns:a16="http://schemas.microsoft.com/office/drawing/2014/main" id="{006B4BBF-DDB1-00FE-6B25-7597A363CF41}"/>
              </a:ext>
            </a:extLst>
          </p:cNvPr>
          <p:cNvSpPr>
            <a:spLocks noGrp="1"/>
          </p:cNvSpPr>
          <p:nvPr>
            <p:ph type="body" sz="quarter" idx="11"/>
          </p:nvPr>
        </p:nvSpPr>
        <p:spPr/>
        <p:txBody>
          <a:bodyPr/>
          <a:lstStyle/>
          <a:p>
            <a:r>
              <a:rPr lang="en-GB"/>
              <a:t>Navigate to the DeepRacer console</a:t>
            </a:r>
          </a:p>
          <a:p>
            <a:r>
              <a:rPr lang="en-GB"/>
              <a:t>Select the model you want to use</a:t>
            </a:r>
          </a:p>
          <a:p>
            <a:r>
              <a:rPr lang="en-GB"/>
              <a:t>Choose ‘Actions’</a:t>
            </a:r>
          </a:p>
          <a:p>
            <a:r>
              <a:rPr lang="en-GB"/>
              <a:t>Choose ‘Download physical car model’</a:t>
            </a:r>
          </a:p>
          <a:p>
            <a:endParaRPr lang="en-GB"/>
          </a:p>
          <a:p>
            <a:endParaRPr lang="en-GB"/>
          </a:p>
          <a:p>
            <a:endParaRPr lang="en-GB"/>
          </a:p>
          <a:p>
            <a:endParaRPr lang="en-GB"/>
          </a:p>
          <a:p>
            <a:endParaRPr lang="en-GB"/>
          </a:p>
          <a:p>
            <a:endParaRPr lang="en-GB"/>
          </a:p>
          <a:p>
            <a:endParaRPr lang="en-GB"/>
          </a:p>
          <a:p>
            <a:r>
              <a:rPr lang="en-GB"/>
              <a:t>The file should download to your usual download location and be approx. 20MB in size</a:t>
            </a:r>
          </a:p>
          <a:p>
            <a:r>
              <a:rPr lang="en-GB"/>
              <a:t>The file will be named &lt;model name&gt;-model.tar.gz (Note – some operating systems drop the .</a:t>
            </a:r>
            <a:r>
              <a:rPr lang="en-GB" err="1"/>
              <a:t>gz</a:t>
            </a:r>
            <a:r>
              <a:rPr lang="en-GB"/>
              <a:t>, if your file is missing the .</a:t>
            </a:r>
            <a:r>
              <a:rPr lang="en-GB" err="1"/>
              <a:t>gz</a:t>
            </a:r>
            <a:r>
              <a:rPr lang="en-GB"/>
              <a:t> extension simply rename the file to add .</a:t>
            </a:r>
            <a:r>
              <a:rPr lang="en-GB" err="1"/>
              <a:t>gz</a:t>
            </a:r>
            <a:r>
              <a:rPr lang="en-GB"/>
              <a:t> to the end)</a:t>
            </a:r>
          </a:p>
          <a:p>
            <a:endParaRPr lang="en-GB"/>
          </a:p>
          <a:p>
            <a:r>
              <a:rPr lang="en-GB"/>
              <a:t>Repeat for each model you want to use in the finals</a:t>
            </a:r>
          </a:p>
        </p:txBody>
      </p:sp>
      <p:pic>
        <p:nvPicPr>
          <p:cNvPr id="11" name="Picture 10">
            <a:extLst>
              <a:ext uri="{FF2B5EF4-FFF2-40B4-BE49-F238E27FC236}">
                <a16:creationId xmlns:a16="http://schemas.microsoft.com/office/drawing/2014/main" id="{44E6B653-0B9B-4F36-F9B8-25D281A99A26}"/>
              </a:ext>
            </a:extLst>
          </p:cNvPr>
          <p:cNvPicPr>
            <a:picLocks noChangeAspect="1"/>
          </p:cNvPicPr>
          <p:nvPr/>
        </p:nvPicPr>
        <p:blipFill>
          <a:blip r:embed="rId2"/>
          <a:stretch>
            <a:fillRect/>
          </a:stretch>
        </p:blipFill>
        <p:spPr>
          <a:xfrm>
            <a:off x="161248" y="2720353"/>
            <a:ext cx="10296646" cy="1828455"/>
          </a:xfrm>
          <a:prstGeom prst="rect">
            <a:avLst/>
          </a:prstGeom>
        </p:spPr>
      </p:pic>
      <p:pic>
        <p:nvPicPr>
          <p:cNvPr id="13" name="Picture 12">
            <a:extLst>
              <a:ext uri="{FF2B5EF4-FFF2-40B4-BE49-F238E27FC236}">
                <a16:creationId xmlns:a16="http://schemas.microsoft.com/office/drawing/2014/main" id="{45921AAA-E8E6-0962-BDB2-102C9AAAAB56}"/>
              </a:ext>
            </a:extLst>
          </p:cNvPr>
          <p:cNvPicPr>
            <a:picLocks noChangeAspect="1"/>
          </p:cNvPicPr>
          <p:nvPr/>
        </p:nvPicPr>
        <p:blipFill>
          <a:blip r:embed="rId3"/>
          <a:stretch>
            <a:fillRect/>
          </a:stretch>
        </p:blipFill>
        <p:spPr>
          <a:xfrm>
            <a:off x="523258" y="5669772"/>
            <a:ext cx="9572625" cy="285750"/>
          </a:xfrm>
          <a:prstGeom prst="rect">
            <a:avLst/>
          </a:prstGeom>
        </p:spPr>
      </p:pic>
    </p:spTree>
    <p:extLst>
      <p:ext uri="{BB962C8B-B14F-4D97-AF65-F5344CB8AC3E}">
        <p14:creationId xmlns:p14="http://schemas.microsoft.com/office/powerpoint/2010/main" val="41097262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8AFA3-C9BB-0B79-5706-D46E23691A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27CA5D-AB88-DE0F-37CE-EC3FC2FF83C0}"/>
              </a:ext>
            </a:extLst>
          </p:cNvPr>
          <p:cNvSpPr>
            <a:spLocks noGrp="1"/>
          </p:cNvSpPr>
          <p:nvPr>
            <p:ph type="title"/>
          </p:nvPr>
        </p:nvSpPr>
        <p:spPr/>
        <p:txBody>
          <a:bodyPr/>
          <a:lstStyle/>
          <a:p>
            <a:r>
              <a:rPr lang="en-GB"/>
              <a:t>Download your physical models for the finals</a:t>
            </a:r>
          </a:p>
        </p:txBody>
      </p:sp>
      <p:sp>
        <p:nvSpPr>
          <p:cNvPr id="8" name="Text Placeholder 7">
            <a:extLst>
              <a:ext uri="{FF2B5EF4-FFF2-40B4-BE49-F238E27FC236}">
                <a16:creationId xmlns:a16="http://schemas.microsoft.com/office/drawing/2014/main" id="{643891E7-6BD4-5D5F-C55A-DDD070D35919}"/>
              </a:ext>
            </a:extLst>
          </p:cNvPr>
          <p:cNvSpPr>
            <a:spLocks noGrp="1"/>
          </p:cNvSpPr>
          <p:nvPr>
            <p:ph type="body" sz="quarter" idx="10"/>
          </p:nvPr>
        </p:nvSpPr>
        <p:spPr/>
        <p:txBody>
          <a:bodyPr/>
          <a:lstStyle/>
          <a:p>
            <a:r>
              <a:rPr lang="en-GB"/>
              <a:t>DeepRacer on the Spot Users</a:t>
            </a:r>
          </a:p>
        </p:txBody>
      </p:sp>
      <p:sp>
        <p:nvSpPr>
          <p:cNvPr id="4" name="Text Placeholder 3">
            <a:extLst>
              <a:ext uri="{FF2B5EF4-FFF2-40B4-BE49-F238E27FC236}">
                <a16:creationId xmlns:a16="http://schemas.microsoft.com/office/drawing/2014/main" id="{DF238319-DAAB-5624-0806-63C7CC3E23D1}"/>
              </a:ext>
            </a:extLst>
          </p:cNvPr>
          <p:cNvSpPr>
            <a:spLocks noGrp="1"/>
          </p:cNvSpPr>
          <p:nvPr>
            <p:ph type="body" sz="quarter" idx="11"/>
          </p:nvPr>
        </p:nvSpPr>
        <p:spPr/>
        <p:txBody>
          <a:bodyPr>
            <a:normAutofit/>
          </a:bodyPr>
          <a:lstStyle/>
          <a:p>
            <a:r>
              <a:rPr lang="en-GB"/>
              <a:t>Navigate to the S3 console</a:t>
            </a:r>
          </a:p>
          <a:p>
            <a:r>
              <a:rPr lang="en-GB"/>
              <a:t>Select the S3 bucket created by your ‘base resources’ script and the folder name for the model you want to use</a:t>
            </a:r>
          </a:p>
          <a:p>
            <a:r>
              <a:rPr lang="en-GB"/>
              <a:t>Select ‘model.tar.gz’ and press ‘download’</a:t>
            </a:r>
          </a:p>
          <a:p>
            <a:endParaRPr lang="en-GB"/>
          </a:p>
          <a:p>
            <a:endParaRPr lang="en-GB"/>
          </a:p>
          <a:p>
            <a:endParaRPr lang="en-GB"/>
          </a:p>
          <a:p>
            <a:pPr marL="0" indent="0">
              <a:buNone/>
            </a:pPr>
            <a:endParaRPr lang="en-GB"/>
          </a:p>
        </p:txBody>
      </p:sp>
      <p:sp>
        <p:nvSpPr>
          <p:cNvPr id="12" name="Text Placeholder 11">
            <a:extLst>
              <a:ext uri="{FF2B5EF4-FFF2-40B4-BE49-F238E27FC236}">
                <a16:creationId xmlns:a16="http://schemas.microsoft.com/office/drawing/2014/main" id="{C5042E71-CABD-3359-452F-9DF5C0774ABA}"/>
              </a:ext>
            </a:extLst>
          </p:cNvPr>
          <p:cNvSpPr>
            <a:spLocks noGrp="1"/>
          </p:cNvSpPr>
          <p:nvPr>
            <p:ph type="body" sz="quarter" idx="13"/>
          </p:nvPr>
        </p:nvSpPr>
        <p:spPr/>
        <p:txBody>
          <a:bodyPr>
            <a:normAutofit/>
          </a:bodyPr>
          <a:lstStyle/>
          <a:p>
            <a:r>
              <a:rPr lang="en-GB"/>
              <a:t>The file should download to your usual download location and be approx. 20MB in size</a:t>
            </a:r>
          </a:p>
          <a:p>
            <a:endParaRPr lang="en-GB"/>
          </a:p>
          <a:p>
            <a:r>
              <a:rPr lang="en-GB"/>
              <a:t>If you’re submitting multiple models to the finals you will need to rename the downloaded file to something unique, e.g. model1-model.tar.gz or centerline-model.tar.gz (Note – some operating systems drop the .</a:t>
            </a:r>
            <a:r>
              <a:rPr lang="en-GB" err="1"/>
              <a:t>gz</a:t>
            </a:r>
            <a:r>
              <a:rPr lang="en-GB"/>
              <a:t>, if your file is missing the .</a:t>
            </a:r>
            <a:r>
              <a:rPr lang="en-GB" err="1"/>
              <a:t>gz</a:t>
            </a:r>
            <a:r>
              <a:rPr lang="en-GB"/>
              <a:t> extension simply rename the file to add .</a:t>
            </a:r>
            <a:r>
              <a:rPr lang="en-GB" err="1"/>
              <a:t>gz</a:t>
            </a:r>
            <a:r>
              <a:rPr lang="en-GB"/>
              <a:t> to the end)</a:t>
            </a:r>
          </a:p>
          <a:p>
            <a:endParaRPr lang="en-GB"/>
          </a:p>
          <a:p>
            <a:r>
              <a:rPr lang="en-GB"/>
              <a:t>Repeat for each model you want to use in the finals</a:t>
            </a:r>
          </a:p>
        </p:txBody>
      </p:sp>
      <p:pic>
        <p:nvPicPr>
          <p:cNvPr id="10" name="Picture 9">
            <a:extLst>
              <a:ext uri="{FF2B5EF4-FFF2-40B4-BE49-F238E27FC236}">
                <a16:creationId xmlns:a16="http://schemas.microsoft.com/office/drawing/2014/main" id="{7B17E933-6BD4-7A83-8C57-9D96BEEFCDE3}"/>
              </a:ext>
            </a:extLst>
          </p:cNvPr>
          <p:cNvPicPr>
            <a:picLocks noChangeAspect="1"/>
          </p:cNvPicPr>
          <p:nvPr/>
        </p:nvPicPr>
        <p:blipFill>
          <a:blip r:embed="rId2"/>
          <a:stretch>
            <a:fillRect/>
          </a:stretch>
        </p:blipFill>
        <p:spPr>
          <a:xfrm>
            <a:off x="482717" y="2742820"/>
            <a:ext cx="5181235" cy="3386618"/>
          </a:xfrm>
          <a:prstGeom prst="rect">
            <a:avLst/>
          </a:prstGeom>
        </p:spPr>
      </p:pic>
      <p:pic>
        <p:nvPicPr>
          <p:cNvPr id="15" name="Picture 14">
            <a:extLst>
              <a:ext uri="{FF2B5EF4-FFF2-40B4-BE49-F238E27FC236}">
                <a16:creationId xmlns:a16="http://schemas.microsoft.com/office/drawing/2014/main" id="{713CB450-3AA7-C5AE-9D7C-0C18CA09E1D8}"/>
              </a:ext>
            </a:extLst>
          </p:cNvPr>
          <p:cNvPicPr>
            <a:picLocks noChangeAspect="1"/>
          </p:cNvPicPr>
          <p:nvPr/>
        </p:nvPicPr>
        <p:blipFill>
          <a:blip r:embed="rId3"/>
          <a:stretch>
            <a:fillRect/>
          </a:stretch>
        </p:blipFill>
        <p:spPr>
          <a:xfrm>
            <a:off x="6367620" y="1880855"/>
            <a:ext cx="5433180" cy="200626"/>
          </a:xfrm>
          <a:prstGeom prst="rect">
            <a:avLst/>
          </a:prstGeom>
        </p:spPr>
      </p:pic>
      <p:pic>
        <p:nvPicPr>
          <p:cNvPr id="17" name="Picture 16">
            <a:extLst>
              <a:ext uri="{FF2B5EF4-FFF2-40B4-BE49-F238E27FC236}">
                <a16:creationId xmlns:a16="http://schemas.microsoft.com/office/drawing/2014/main" id="{11015BD9-00E6-7C25-33E4-30E19DD1E798}"/>
              </a:ext>
            </a:extLst>
          </p:cNvPr>
          <p:cNvPicPr>
            <a:picLocks noChangeAspect="1"/>
          </p:cNvPicPr>
          <p:nvPr/>
        </p:nvPicPr>
        <p:blipFill>
          <a:blip r:embed="rId4"/>
          <a:stretch>
            <a:fillRect/>
          </a:stretch>
        </p:blipFill>
        <p:spPr>
          <a:xfrm>
            <a:off x="6367620" y="4077660"/>
            <a:ext cx="5433180" cy="168429"/>
          </a:xfrm>
          <a:prstGeom prst="rect">
            <a:avLst/>
          </a:prstGeom>
        </p:spPr>
      </p:pic>
    </p:spTree>
    <p:extLst>
      <p:ext uri="{BB962C8B-B14F-4D97-AF65-F5344CB8AC3E}">
        <p14:creationId xmlns:p14="http://schemas.microsoft.com/office/powerpoint/2010/main" val="23899233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24990E-085D-D33A-5C30-D5823E72698E}"/>
              </a:ext>
            </a:extLst>
          </p:cNvPr>
          <p:cNvSpPr>
            <a:spLocks noGrp="1"/>
          </p:cNvSpPr>
          <p:nvPr>
            <p:ph type="title"/>
          </p:nvPr>
        </p:nvSpPr>
        <p:spPr/>
        <p:txBody>
          <a:bodyPr/>
          <a:lstStyle/>
          <a:p>
            <a:r>
              <a:rPr lang="en-GB"/>
              <a:t>Register for DeepRacer Event Manager</a:t>
            </a:r>
          </a:p>
        </p:txBody>
      </p:sp>
      <p:sp>
        <p:nvSpPr>
          <p:cNvPr id="7" name="Text Placeholder 6">
            <a:extLst>
              <a:ext uri="{FF2B5EF4-FFF2-40B4-BE49-F238E27FC236}">
                <a16:creationId xmlns:a16="http://schemas.microsoft.com/office/drawing/2014/main" id="{F3CEB353-732E-7C69-9059-A49C987866E7}"/>
              </a:ext>
            </a:extLst>
          </p:cNvPr>
          <p:cNvSpPr>
            <a:spLocks noGrp="1"/>
          </p:cNvSpPr>
          <p:nvPr>
            <p:ph type="body" sz="quarter" idx="11"/>
          </p:nvPr>
        </p:nvSpPr>
        <p:spPr/>
        <p:txBody>
          <a:bodyPr/>
          <a:lstStyle/>
          <a:p>
            <a:r>
              <a:rPr lang="en-GB"/>
              <a:t>Navigate to DeepRacer Event Manager (DREM) - </a:t>
            </a:r>
            <a:r>
              <a:rPr lang="en-GB">
                <a:hlinkClick r:id="rId2"/>
              </a:rPr>
              <a:t>https://eventmanager.deepracer.aws.eviden.com</a:t>
            </a:r>
            <a:endParaRPr lang="en-GB"/>
          </a:p>
          <a:p>
            <a:r>
              <a:rPr lang="en-GB"/>
              <a:t>Switch the tab to ‘Create Account’, complete the self-registration and press ‘Create Account’</a:t>
            </a:r>
          </a:p>
        </p:txBody>
      </p:sp>
      <p:sp>
        <p:nvSpPr>
          <p:cNvPr id="8" name="Text Placeholder 7">
            <a:extLst>
              <a:ext uri="{FF2B5EF4-FFF2-40B4-BE49-F238E27FC236}">
                <a16:creationId xmlns:a16="http://schemas.microsoft.com/office/drawing/2014/main" id="{294E2F45-7034-D9BE-10C9-8CD4B57DD04D}"/>
              </a:ext>
            </a:extLst>
          </p:cNvPr>
          <p:cNvSpPr>
            <a:spLocks noGrp="1"/>
          </p:cNvSpPr>
          <p:nvPr>
            <p:ph type="body" sz="quarter" idx="13"/>
          </p:nvPr>
        </p:nvSpPr>
        <p:spPr/>
        <p:txBody>
          <a:bodyPr/>
          <a:lstStyle/>
          <a:p>
            <a:r>
              <a:rPr lang="en-GB"/>
              <a:t>Check your email for the code to verify your DREM account, enter it in the checkbox and press ‘Confirm’</a:t>
            </a:r>
          </a:p>
          <a:p>
            <a:endParaRPr lang="en-GB"/>
          </a:p>
          <a:p>
            <a:endParaRPr lang="en-GB"/>
          </a:p>
          <a:p>
            <a:endParaRPr lang="en-GB"/>
          </a:p>
          <a:p>
            <a:endParaRPr lang="en-GB"/>
          </a:p>
          <a:p>
            <a:endParaRPr lang="en-GB"/>
          </a:p>
          <a:p>
            <a:endParaRPr lang="en-GB"/>
          </a:p>
          <a:p>
            <a:endParaRPr lang="en-GB"/>
          </a:p>
          <a:p>
            <a:endParaRPr lang="en-GB"/>
          </a:p>
          <a:p>
            <a:r>
              <a:rPr lang="en-GB"/>
              <a:t>You’re now registered and logged into DREM, subsequent use you don’t need to re-register and can simply use ‘Sign In’ on the first page</a:t>
            </a:r>
          </a:p>
          <a:p>
            <a:endParaRPr lang="en-GB"/>
          </a:p>
        </p:txBody>
      </p:sp>
      <p:pic>
        <p:nvPicPr>
          <p:cNvPr id="10" name="Picture 9">
            <a:extLst>
              <a:ext uri="{FF2B5EF4-FFF2-40B4-BE49-F238E27FC236}">
                <a16:creationId xmlns:a16="http://schemas.microsoft.com/office/drawing/2014/main" id="{6B29AAE5-378E-0222-E67E-BF38C5A9F3FB}"/>
              </a:ext>
            </a:extLst>
          </p:cNvPr>
          <p:cNvPicPr>
            <a:picLocks noChangeAspect="1"/>
          </p:cNvPicPr>
          <p:nvPr/>
        </p:nvPicPr>
        <p:blipFill>
          <a:blip r:embed="rId3"/>
          <a:stretch>
            <a:fillRect/>
          </a:stretch>
        </p:blipFill>
        <p:spPr>
          <a:xfrm>
            <a:off x="1807247" y="2476870"/>
            <a:ext cx="2834369" cy="3818600"/>
          </a:xfrm>
          <a:prstGeom prst="rect">
            <a:avLst/>
          </a:prstGeom>
        </p:spPr>
      </p:pic>
      <p:pic>
        <p:nvPicPr>
          <p:cNvPr id="12" name="Picture 11">
            <a:extLst>
              <a:ext uri="{FF2B5EF4-FFF2-40B4-BE49-F238E27FC236}">
                <a16:creationId xmlns:a16="http://schemas.microsoft.com/office/drawing/2014/main" id="{67BD5B14-887A-AB20-DB06-92A59ECDF9F9}"/>
              </a:ext>
            </a:extLst>
          </p:cNvPr>
          <p:cNvPicPr>
            <a:picLocks noChangeAspect="1"/>
          </p:cNvPicPr>
          <p:nvPr/>
        </p:nvPicPr>
        <p:blipFill>
          <a:blip r:embed="rId4"/>
          <a:stretch>
            <a:fillRect/>
          </a:stretch>
        </p:blipFill>
        <p:spPr>
          <a:xfrm>
            <a:off x="6540901" y="2070716"/>
            <a:ext cx="3140419" cy="2470858"/>
          </a:xfrm>
          <a:prstGeom prst="rect">
            <a:avLst/>
          </a:prstGeom>
        </p:spPr>
      </p:pic>
    </p:spTree>
    <p:extLst>
      <p:ext uri="{BB962C8B-B14F-4D97-AF65-F5344CB8AC3E}">
        <p14:creationId xmlns:p14="http://schemas.microsoft.com/office/powerpoint/2010/main" val="22062829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095CD-1D76-7083-69EE-E4DEF747DAB3}"/>
            </a:ext>
          </a:extLst>
        </p:cNvPr>
        <p:cNvGrpSpPr/>
        <p:nvPr/>
      </p:nvGrpSpPr>
      <p:grpSpPr>
        <a:xfrm>
          <a:off x="0" y="0"/>
          <a:ext cx="0" cy="0"/>
          <a:chOff x="0" y="0"/>
          <a:chExt cx="0" cy="0"/>
        </a:xfrm>
      </p:grpSpPr>
      <p:sp>
        <p:nvSpPr>
          <p:cNvPr id="8" name="Text Placeholder 7">
            <a:extLst>
              <a:ext uri="{FF2B5EF4-FFF2-40B4-BE49-F238E27FC236}">
                <a16:creationId xmlns:a16="http://schemas.microsoft.com/office/drawing/2014/main" id="{28A193C3-65E0-16D7-D03C-4DE3C67F6E02}"/>
              </a:ext>
            </a:extLst>
          </p:cNvPr>
          <p:cNvSpPr>
            <a:spLocks noGrp="1"/>
          </p:cNvSpPr>
          <p:nvPr>
            <p:ph type="body" sz="quarter" idx="13"/>
          </p:nvPr>
        </p:nvSpPr>
        <p:spPr>
          <a:xfrm>
            <a:off x="6258231" y="1316037"/>
            <a:ext cx="5542569" cy="5070048"/>
          </a:xfrm>
        </p:spPr>
        <p:txBody>
          <a:bodyPr>
            <a:normAutofit fontScale="92500" lnSpcReduction="20000"/>
          </a:bodyPr>
          <a:lstStyle/>
          <a:p>
            <a:r>
              <a:rPr lang="en-GB"/>
              <a:t>Choose the model(s) you want to upload and press ‘Open’</a:t>
            </a:r>
          </a:p>
          <a:p>
            <a:endParaRPr lang="en-GB"/>
          </a:p>
          <a:p>
            <a:endParaRPr lang="en-GB"/>
          </a:p>
          <a:p>
            <a:endParaRPr lang="en-GB"/>
          </a:p>
          <a:p>
            <a:endParaRPr lang="en-GB"/>
          </a:p>
          <a:p>
            <a:endParaRPr lang="en-GB"/>
          </a:p>
          <a:p>
            <a:pPr marL="0" indent="0">
              <a:buNone/>
            </a:pPr>
            <a:endParaRPr lang="en-GB"/>
          </a:p>
          <a:p>
            <a:r>
              <a:rPr lang="en-GB"/>
              <a:t>Wait for upload to complete</a:t>
            </a:r>
          </a:p>
          <a:p>
            <a:endParaRPr lang="en-GB"/>
          </a:p>
          <a:p>
            <a:endParaRPr lang="en-GB"/>
          </a:p>
          <a:p>
            <a:endParaRPr lang="en-GB"/>
          </a:p>
          <a:p>
            <a:endParaRPr lang="en-GB"/>
          </a:p>
          <a:p>
            <a:endParaRPr lang="en-GB"/>
          </a:p>
          <a:p>
            <a:endParaRPr lang="en-GB"/>
          </a:p>
          <a:p>
            <a:r>
              <a:rPr lang="en-GB"/>
              <a:t>Repeat for all models you want to use in the finals</a:t>
            </a:r>
          </a:p>
          <a:p>
            <a:r>
              <a:rPr lang="en-GB"/>
              <a:t>Note – if model fails to upload check file has tar.gz extension</a:t>
            </a:r>
          </a:p>
          <a:p>
            <a:r>
              <a:rPr lang="en-GB"/>
              <a:t>That’s it, you’re ready for the finals!</a:t>
            </a:r>
          </a:p>
        </p:txBody>
      </p:sp>
      <p:sp>
        <p:nvSpPr>
          <p:cNvPr id="5" name="Title 4">
            <a:extLst>
              <a:ext uri="{FF2B5EF4-FFF2-40B4-BE49-F238E27FC236}">
                <a16:creationId xmlns:a16="http://schemas.microsoft.com/office/drawing/2014/main" id="{9B6C07C1-EB67-8AE3-3C1F-C1C13260E892}"/>
              </a:ext>
            </a:extLst>
          </p:cNvPr>
          <p:cNvSpPr>
            <a:spLocks noGrp="1"/>
          </p:cNvSpPr>
          <p:nvPr>
            <p:ph type="title"/>
          </p:nvPr>
        </p:nvSpPr>
        <p:spPr/>
        <p:txBody>
          <a:bodyPr/>
          <a:lstStyle/>
          <a:p>
            <a:r>
              <a:rPr lang="en-GB"/>
              <a:t>Upload your models to DeepRacer Event Manager</a:t>
            </a:r>
          </a:p>
        </p:txBody>
      </p:sp>
      <p:sp>
        <p:nvSpPr>
          <p:cNvPr id="7" name="Text Placeholder 6">
            <a:extLst>
              <a:ext uri="{FF2B5EF4-FFF2-40B4-BE49-F238E27FC236}">
                <a16:creationId xmlns:a16="http://schemas.microsoft.com/office/drawing/2014/main" id="{4814A2D6-6A54-9A4D-0866-1993A2886371}"/>
              </a:ext>
            </a:extLst>
          </p:cNvPr>
          <p:cNvSpPr>
            <a:spLocks noGrp="1"/>
          </p:cNvSpPr>
          <p:nvPr>
            <p:ph type="body" sz="quarter" idx="11"/>
          </p:nvPr>
        </p:nvSpPr>
        <p:spPr/>
        <p:txBody>
          <a:bodyPr/>
          <a:lstStyle/>
          <a:p>
            <a:r>
              <a:rPr lang="en-GB"/>
              <a:t>Navigate to DeepRacer Event Manager (DREM) - </a:t>
            </a:r>
            <a:r>
              <a:rPr lang="en-GB">
                <a:hlinkClick r:id="rId2"/>
              </a:rPr>
              <a:t>https://eventmanager.deepracer.aws.eviden.com</a:t>
            </a:r>
            <a:endParaRPr lang="en-GB"/>
          </a:p>
          <a:p>
            <a:r>
              <a:rPr lang="en-GB"/>
              <a:t>Choose ‘Models’</a:t>
            </a:r>
          </a:p>
          <a:p>
            <a:endParaRPr lang="en-GB"/>
          </a:p>
          <a:p>
            <a:endParaRPr lang="en-GB"/>
          </a:p>
          <a:p>
            <a:endParaRPr lang="en-GB"/>
          </a:p>
          <a:p>
            <a:endParaRPr lang="en-GB"/>
          </a:p>
          <a:p>
            <a:endParaRPr lang="en-GB"/>
          </a:p>
          <a:p>
            <a:endParaRPr lang="en-GB"/>
          </a:p>
          <a:p>
            <a:endParaRPr lang="en-GB"/>
          </a:p>
          <a:p>
            <a:endParaRPr lang="en-GB"/>
          </a:p>
          <a:p>
            <a:endParaRPr lang="en-GB"/>
          </a:p>
          <a:p>
            <a:r>
              <a:rPr lang="en-GB"/>
              <a:t>Choose ‘Upload Model’</a:t>
            </a:r>
          </a:p>
          <a:p>
            <a:endParaRPr lang="en-GB"/>
          </a:p>
        </p:txBody>
      </p:sp>
      <p:pic>
        <p:nvPicPr>
          <p:cNvPr id="3" name="Picture 2">
            <a:extLst>
              <a:ext uri="{FF2B5EF4-FFF2-40B4-BE49-F238E27FC236}">
                <a16:creationId xmlns:a16="http://schemas.microsoft.com/office/drawing/2014/main" id="{1339B87F-F85B-5781-9853-5956D89A1F43}"/>
              </a:ext>
            </a:extLst>
          </p:cNvPr>
          <p:cNvPicPr>
            <a:picLocks noChangeAspect="1"/>
          </p:cNvPicPr>
          <p:nvPr/>
        </p:nvPicPr>
        <p:blipFill>
          <a:blip r:embed="rId3"/>
          <a:stretch>
            <a:fillRect/>
          </a:stretch>
        </p:blipFill>
        <p:spPr>
          <a:xfrm>
            <a:off x="918330" y="2265986"/>
            <a:ext cx="3829046" cy="2470858"/>
          </a:xfrm>
          <a:prstGeom prst="rect">
            <a:avLst/>
          </a:prstGeom>
        </p:spPr>
      </p:pic>
      <p:pic>
        <p:nvPicPr>
          <p:cNvPr id="6" name="Picture 5">
            <a:extLst>
              <a:ext uri="{FF2B5EF4-FFF2-40B4-BE49-F238E27FC236}">
                <a16:creationId xmlns:a16="http://schemas.microsoft.com/office/drawing/2014/main" id="{1D53B276-49CB-863A-A7C7-446BDD4B4BF5}"/>
              </a:ext>
            </a:extLst>
          </p:cNvPr>
          <p:cNvPicPr>
            <a:picLocks noChangeAspect="1"/>
          </p:cNvPicPr>
          <p:nvPr/>
        </p:nvPicPr>
        <p:blipFill>
          <a:blip r:embed="rId4"/>
          <a:stretch>
            <a:fillRect/>
          </a:stretch>
        </p:blipFill>
        <p:spPr>
          <a:xfrm>
            <a:off x="391200" y="5171349"/>
            <a:ext cx="5370990" cy="926611"/>
          </a:xfrm>
          <a:prstGeom prst="rect">
            <a:avLst/>
          </a:prstGeom>
        </p:spPr>
      </p:pic>
      <p:pic>
        <p:nvPicPr>
          <p:cNvPr id="11" name="Picture 10">
            <a:extLst>
              <a:ext uri="{FF2B5EF4-FFF2-40B4-BE49-F238E27FC236}">
                <a16:creationId xmlns:a16="http://schemas.microsoft.com/office/drawing/2014/main" id="{748EC416-0174-4FD2-9992-EBA3203D951D}"/>
              </a:ext>
            </a:extLst>
          </p:cNvPr>
          <p:cNvPicPr>
            <a:picLocks noChangeAspect="1"/>
          </p:cNvPicPr>
          <p:nvPr/>
        </p:nvPicPr>
        <p:blipFill>
          <a:blip r:embed="rId5"/>
          <a:stretch>
            <a:fillRect/>
          </a:stretch>
        </p:blipFill>
        <p:spPr>
          <a:xfrm>
            <a:off x="6355410" y="1785540"/>
            <a:ext cx="2761957" cy="1473492"/>
          </a:xfrm>
          <a:prstGeom prst="rect">
            <a:avLst/>
          </a:prstGeom>
        </p:spPr>
      </p:pic>
      <p:pic>
        <p:nvPicPr>
          <p:cNvPr id="18" name="Picture 17">
            <a:extLst>
              <a:ext uri="{FF2B5EF4-FFF2-40B4-BE49-F238E27FC236}">
                <a16:creationId xmlns:a16="http://schemas.microsoft.com/office/drawing/2014/main" id="{EBCF7D1F-1E51-AA2C-099D-CAF1221B1179}"/>
              </a:ext>
            </a:extLst>
          </p:cNvPr>
          <p:cNvPicPr>
            <a:picLocks noChangeAspect="1"/>
          </p:cNvPicPr>
          <p:nvPr/>
        </p:nvPicPr>
        <p:blipFill>
          <a:blip r:embed="rId6"/>
          <a:stretch>
            <a:fillRect/>
          </a:stretch>
        </p:blipFill>
        <p:spPr>
          <a:xfrm>
            <a:off x="6460898" y="3568023"/>
            <a:ext cx="5414523" cy="1575058"/>
          </a:xfrm>
          <a:prstGeom prst="rect">
            <a:avLst/>
          </a:prstGeom>
        </p:spPr>
      </p:pic>
    </p:spTree>
    <p:extLst>
      <p:ext uri="{BB962C8B-B14F-4D97-AF65-F5344CB8AC3E}">
        <p14:creationId xmlns:p14="http://schemas.microsoft.com/office/powerpoint/2010/main" val="13513236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26AE081-5888-C4FE-5B2C-99BAB394CF5E}"/>
              </a:ext>
            </a:extLst>
          </p:cNvPr>
          <p:cNvSpPr>
            <a:spLocks noGrp="1"/>
          </p:cNvSpPr>
          <p:nvPr>
            <p:ph type="title"/>
          </p:nvPr>
        </p:nvSpPr>
        <p:spPr/>
        <p:txBody>
          <a:bodyPr/>
          <a:lstStyle/>
          <a:p>
            <a:r>
              <a:rPr lang="en-US"/>
              <a:t>Thank You</a:t>
            </a:r>
          </a:p>
        </p:txBody>
      </p:sp>
      <p:sp>
        <p:nvSpPr>
          <p:cNvPr id="3" name="Text Placeholder 2">
            <a:extLst>
              <a:ext uri="{FF2B5EF4-FFF2-40B4-BE49-F238E27FC236}">
                <a16:creationId xmlns:a16="http://schemas.microsoft.com/office/drawing/2014/main" id="{30AA6E1B-D5B3-A3A9-F351-041A1114F5D1}"/>
              </a:ext>
            </a:extLst>
          </p:cNvPr>
          <p:cNvSpPr>
            <a:spLocks noGrp="1"/>
          </p:cNvSpPr>
          <p:nvPr>
            <p:ph type="body" sz="quarter" idx="10"/>
          </p:nvPr>
        </p:nvSpPr>
        <p:spPr/>
        <p:txBody>
          <a:bodyPr/>
          <a:lstStyle/>
          <a:p>
            <a:r>
              <a:rPr lang="en-US"/>
              <a:t>For more information please contact: -</a:t>
            </a:r>
          </a:p>
          <a:p>
            <a:r>
              <a:rPr lang="en-US"/>
              <a:t>Mark Ross</a:t>
            </a:r>
          </a:p>
          <a:p>
            <a:r>
              <a:rPr lang="en-US"/>
              <a:t>mark.ross@atos.net</a:t>
            </a:r>
          </a:p>
          <a:p>
            <a:endParaRPr lang="en-US"/>
          </a:p>
          <a:p>
            <a:r>
              <a:rPr lang="en-US"/>
              <a:t>Simon Hill</a:t>
            </a:r>
          </a:p>
          <a:p>
            <a:r>
              <a:rPr lang="en-US"/>
              <a:t>simon.hill@eviden.com</a:t>
            </a:r>
          </a:p>
        </p:txBody>
      </p:sp>
    </p:spTree>
    <p:extLst>
      <p:ext uri="{BB962C8B-B14F-4D97-AF65-F5344CB8AC3E}">
        <p14:creationId xmlns:p14="http://schemas.microsoft.com/office/powerpoint/2010/main" val="3100148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C8A85E1-AD56-3A10-0E0F-3CBFF106AC01}"/>
              </a:ext>
            </a:extLst>
          </p:cNvPr>
          <p:cNvSpPr>
            <a:spLocks noGrp="1"/>
          </p:cNvSpPr>
          <p:nvPr>
            <p:ph type="title"/>
          </p:nvPr>
        </p:nvSpPr>
        <p:spPr/>
        <p:txBody>
          <a:bodyPr/>
          <a:lstStyle/>
          <a:p>
            <a:r>
              <a:rPr lang="en-GB"/>
              <a:t>AWS DeepRacer Learning Terms</a:t>
            </a:r>
          </a:p>
        </p:txBody>
      </p:sp>
      <p:pic>
        <p:nvPicPr>
          <p:cNvPr id="10" name="Picture 9">
            <a:extLst>
              <a:ext uri="{FF2B5EF4-FFF2-40B4-BE49-F238E27FC236}">
                <a16:creationId xmlns:a16="http://schemas.microsoft.com/office/drawing/2014/main" id="{E696AA93-15A4-5C40-9842-4684FB5FA7F4}"/>
              </a:ext>
            </a:extLst>
          </p:cNvPr>
          <p:cNvPicPr>
            <a:picLocks noChangeAspect="1"/>
          </p:cNvPicPr>
          <p:nvPr/>
        </p:nvPicPr>
        <p:blipFill>
          <a:blip r:embed="rId2"/>
          <a:stretch>
            <a:fillRect/>
          </a:stretch>
        </p:blipFill>
        <p:spPr>
          <a:xfrm>
            <a:off x="845270" y="969941"/>
            <a:ext cx="10501460" cy="5052793"/>
          </a:xfrm>
          <a:prstGeom prst="rect">
            <a:avLst/>
          </a:prstGeom>
        </p:spPr>
      </p:pic>
    </p:spTree>
    <p:extLst>
      <p:ext uri="{BB962C8B-B14F-4D97-AF65-F5344CB8AC3E}">
        <p14:creationId xmlns:p14="http://schemas.microsoft.com/office/powerpoint/2010/main" val="3069497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FD2E-3357-472F-2023-521323CA200A}"/>
              </a:ext>
            </a:extLst>
          </p:cNvPr>
          <p:cNvSpPr>
            <a:spLocks noGrp="1"/>
          </p:cNvSpPr>
          <p:nvPr>
            <p:ph type="title"/>
          </p:nvPr>
        </p:nvSpPr>
        <p:spPr/>
        <p:txBody>
          <a:bodyPr/>
          <a:lstStyle/>
          <a:p>
            <a:r>
              <a:rPr lang="en-GB"/>
              <a:t>How does learning happen?</a:t>
            </a:r>
          </a:p>
        </p:txBody>
      </p:sp>
      <p:pic>
        <p:nvPicPr>
          <p:cNvPr id="8" name="Picture 7">
            <a:extLst>
              <a:ext uri="{FF2B5EF4-FFF2-40B4-BE49-F238E27FC236}">
                <a16:creationId xmlns:a16="http://schemas.microsoft.com/office/drawing/2014/main" id="{1D850F00-05E9-433B-C13D-AD60C0425A6B}"/>
              </a:ext>
            </a:extLst>
          </p:cNvPr>
          <p:cNvPicPr>
            <a:picLocks noChangeAspect="1"/>
          </p:cNvPicPr>
          <p:nvPr/>
        </p:nvPicPr>
        <p:blipFill>
          <a:blip r:embed="rId2"/>
          <a:stretch>
            <a:fillRect/>
          </a:stretch>
        </p:blipFill>
        <p:spPr>
          <a:xfrm>
            <a:off x="1344890" y="981987"/>
            <a:ext cx="9502220" cy="5179699"/>
          </a:xfrm>
          <a:prstGeom prst="rect">
            <a:avLst/>
          </a:prstGeom>
        </p:spPr>
      </p:pic>
    </p:spTree>
    <p:extLst>
      <p:ext uri="{BB962C8B-B14F-4D97-AF65-F5344CB8AC3E}">
        <p14:creationId xmlns:p14="http://schemas.microsoft.com/office/powerpoint/2010/main" val="441083859"/>
      </p:ext>
    </p:extLst>
  </p:cSld>
  <p:clrMapOvr>
    <a:masterClrMapping/>
  </p:clrMapOvr>
</p:sld>
</file>

<file path=ppt/theme/theme1.xml><?xml version="1.0" encoding="utf-8"?>
<a:theme xmlns:a="http://schemas.openxmlformats.org/drawingml/2006/main" name="White background">
  <a:themeElements>
    <a:clrScheme name="New Atos">
      <a:dk1>
        <a:sysClr val="windowText" lastClr="000000"/>
      </a:dk1>
      <a:lt1>
        <a:sysClr val="window" lastClr="FFFFFF"/>
      </a:lt1>
      <a:dk2>
        <a:srgbClr val="000000"/>
      </a:dk2>
      <a:lt2>
        <a:srgbClr val="FFFFFF"/>
      </a:lt2>
      <a:accent1>
        <a:srgbClr val="0073E6"/>
      </a:accent1>
      <a:accent2>
        <a:srgbClr val="3DC7FF"/>
      </a:accent2>
      <a:accent3>
        <a:srgbClr val="00005C"/>
      </a:accent3>
      <a:accent4>
        <a:srgbClr val="EF5E82"/>
      </a:accent4>
      <a:accent5>
        <a:srgbClr val="4AA82D"/>
      </a:accent5>
      <a:accent6>
        <a:srgbClr val="663894"/>
      </a:accent6>
      <a:hlink>
        <a:srgbClr val="00005C"/>
      </a:hlink>
      <a:folHlink>
        <a:srgbClr val="00005C"/>
      </a:folHlink>
    </a:clrScheme>
    <a:fontScheme name="New Atos">
      <a:majorFont>
        <a:latin typeface="Biennale Bold"/>
        <a:ea typeface=""/>
        <a:cs typeface=""/>
      </a:majorFont>
      <a:minorFont>
        <a:latin typeface="Bienna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Autofit/>
      </a:bodyPr>
      <a:lstStyle>
        <a:defPPr algn="l">
          <a:defRPr dirty="0" err="1" smtClean="0">
            <a:solidFill>
              <a:schemeClr val="accent3"/>
            </a:solidFill>
          </a:defRPr>
        </a:defPPr>
      </a:lstStyle>
    </a:txDef>
  </a:objectDefaults>
  <a:extraClrSchemeLst/>
  <a:custClrLst>
    <a:custClr name="Atos Blue">
      <a:srgbClr val="0073E6"/>
    </a:custClr>
    <a:custClr name="Atos Light blue">
      <a:srgbClr val="3DC7FF"/>
    </a:custClr>
    <a:custClr name="Atos Deep blue">
      <a:srgbClr val="00005C"/>
    </a:custClr>
    <a:custClr name="Atos Pink">
      <a:srgbClr val="EF5E82"/>
    </a:custClr>
    <a:custClr name="Atos Green">
      <a:srgbClr val="4AA82D"/>
    </a:custClr>
    <a:custClr name="Atos Purple">
      <a:srgbClr val="663894"/>
    </a:custClr>
    <a:custClr name="Atos Orange">
      <a:srgbClr val="F56A00"/>
    </a:custClr>
  </a:custClrLst>
  <a:extLst>
    <a:ext uri="{05A4C25C-085E-4340-85A3-A5531E510DB2}">
      <thm15:themeFamily xmlns:thm15="http://schemas.microsoft.com/office/thememl/2012/main" name="Atos - for internal use" id="{3B3A3B2C-1E1C-4D91-A332-A25A85DD6C22}" vid="{4C1739FA-EE10-4216-BA2C-92595F650F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EB011D421665459096010638027E73" ma:contentTypeVersion="7" ma:contentTypeDescription="Create a new document." ma:contentTypeScope="" ma:versionID="6be4191ef102d958dae7f3db67ce409b">
  <xsd:schema xmlns:xsd="http://www.w3.org/2001/XMLSchema" xmlns:xs="http://www.w3.org/2001/XMLSchema" xmlns:p="http://schemas.microsoft.com/office/2006/metadata/properties" xmlns:ns2="f8c197f5-7c31-45d3-a917-bb5506b9e268" targetNamespace="http://schemas.microsoft.com/office/2006/metadata/properties" ma:root="true" ma:fieldsID="c2434911eb7895a9780d8fd2559c7fbe" ns2:_="">
    <xsd:import namespace="f8c197f5-7c31-45d3-a917-bb5506b9e26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c197f5-7c31-45d3-a917-bb5506b9e2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B615C0-8708-4DB2-BAE1-29973200EB52}">
  <ds:schemaRefs>
    <ds:schemaRef ds:uri="f8c197f5-7c31-45d3-a917-bb5506b9e26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C4F2FBD-A563-4198-9C8A-256BC3F3AEF2}">
  <ds:schemaRefs>
    <ds:schemaRef ds:uri="http://schemas.microsoft.com/sharepoint/v3/contenttype/forms"/>
  </ds:schemaRefs>
</ds:datastoreItem>
</file>

<file path=customXml/itemProps3.xml><?xml version="1.0" encoding="utf-8"?>
<ds:datastoreItem xmlns:ds="http://schemas.openxmlformats.org/officeDocument/2006/customXml" ds:itemID="{7F53CCB6-BDB0-417C-B9F3-73BA4DCD13FC}">
  <ds:schemaRefs>
    <ds:schemaRef ds:uri="f8c197f5-7c31-45d3-a917-bb5506b9e26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Atos - for internal use</Template>
  <Application>Microsoft Office PowerPoint</Application>
  <PresentationFormat>Panoramiczny</PresentationFormat>
  <Slides>78</Slides>
  <Notes>0</Notes>
  <HiddenSlides>0</HiddenSlides>
  <ScaleCrop>false</ScaleCrop>
  <HeadingPairs>
    <vt:vector size="4" baseType="variant">
      <vt:variant>
        <vt:lpstr>Motyw</vt:lpstr>
      </vt:variant>
      <vt:variant>
        <vt:i4>1</vt:i4>
      </vt:variant>
      <vt:variant>
        <vt:lpstr>Tytuły slajdów</vt:lpstr>
      </vt:variant>
      <vt:variant>
        <vt:i4>78</vt:i4>
      </vt:variant>
    </vt:vector>
  </HeadingPairs>
  <TitlesOfParts>
    <vt:vector size="79" baseType="lpstr">
      <vt:lpstr>White background</vt:lpstr>
      <vt:lpstr>AWS DeepRacer  2025 Competition</vt:lpstr>
      <vt:lpstr>Competition Overview</vt:lpstr>
      <vt:lpstr>Atos Group AWS DeepRacer 2025 League</vt:lpstr>
      <vt:lpstr>Atos Group AWS DeepRacer 2025 League</vt:lpstr>
      <vt:lpstr>Atos Group AWS DeepRacer 2025 League</vt:lpstr>
      <vt:lpstr>Overview of DeepRacer</vt:lpstr>
      <vt:lpstr>DeepRacer – Reinforcement Learning</vt:lpstr>
      <vt:lpstr>AWS DeepRacer Learning Terms</vt:lpstr>
      <vt:lpstr>How does learning happen?</vt:lpstr>
      <vt:lpstr>Using a reward function to incentivise behaviour</vt:lpstr>
      <vt:lpstr>Example Parameters</vt:lpstr>
      <vt:lpstr>Physical Racing Challenges</vt:lpstr>
      <vt:lpstr>Physical Racing – Tips</vt:lpstr>
      <vt:lpstr>Training Opportunities</vt:lpstr>
      <vt:lpstr>AWS Training and Certification </vt:lpstr>
      <vt:lpstr>Training to fill knowledge gaps</vt:lpstr>
      <vt:lpstr>DeepRacer Console User Instructions</vt:lpstr>
      <vt:lpstr>Sign-in to AWS </vt:lpstr>
      <vt:lpstr>Sign-up for DeepRacer </vt:lpstr>
      <vt:lpstr>Sign-in to AWS and Sign-up for DeepRacer </vt:lpstr>
      <vt:lpstr>Entering Your Regional Race</vt:lpstr>
      <vt:lpstr>Take part in the competition </vt:lpstr>
      <vt:lpstr>Training a Model </vt:lpstr>
      <vt:lpstr>Training a Model Cont… </vt:lpstr>
      <vt:lpstr>Training a Model Cont… </vt:lpstr>
      <vt:lpstr>Training a Model Cont… </vt:lpstr>
      <vt:lpstr>Cloning a Model</vt:lpstr>
      <vt:lpstr>Check your standing in the race</vt:lpstr>
      <vt:lpstr>DeepRacer on the Spot User Instructions</vt:lpstr>
      <vt:lpstr>Sign-in to AWS </vt:lpstr>
      <vt:lpstr>Enable Billing Alert</vt:lpstr>
      <vt:lpstr>Setup DeepRacer Profile </vt:lpstr>
      <vt:lpstr>Entering Your Regional Race</vt:lpstr>
      <vt:lpstr>DeepRacer on the Spot Solution Overview</vt:lpstr>
      <vt:lpstr>Check Instance Pricing</vt:lpstr>
      <vt:lpstr>Take part in the competition </vt:lpstr>
      <vt:lpstr>Initial DeepRacer on the Spot set-up</vt:lpstr>
      <vt:lpstr>Sign-up for Sagemaker Studio Lab – free access to Jupyter Notebooks</vt:lpstr>
      <vt:lpstr>Configure SageMaker Studio Access for DeepRacer on the Spot</vt:lpstr>
      <vt:lpstr>Configure Base Stack</vt:lpstr>
      <vt:lpstr>Configure Notification Stack</vt:lpstr>
      <vt:lpstr>Configure Add Access Stack (Optional)</vt:lpstr>
      <vt:lpstr>Configure your Model</vt:lpstr>
      <vt:lpstr>Configure your Model – hyperparameters.json</vt:lpstr>
      <vt:lpstr>Configure your Model – model_metadata.json</vt:lpstr>
      <vt:lpstr>Configure your Model – reward_function.py</vt:lpstr>
      <vt:lpstr>Configure your Model – run.env</vt:lpstr>
      <vt:lpstr>Configure your Model – system.env</vt:lpstr>
      <vt:lpstr>Configure your Model – multitrack training</vt:lpstr>
      <vt:lpstr>Training your Model – start your training</vt:lpstr>
      <vt:lpstr>Check your standing in the race</vt:lpstr>
      <vt:lpstr>Understanding Hyperparameters</vt:lpstr>
      <vt:lpstr>Hyperparameters</vt:lpstr>
      <vt:lpstr>Hyperparameters</vt:lpstr>
      <vt:lpstr>Hyperparameters</vt:lpstr>
      <vt:lpstr>Hyperparameters</vt:lpstr>
      <vt:lpstr>Hyperparameters</vt:lpstr>
      <vt:lpstr>Hyperparameters</vt:lpstr>
      <vt:lpstr>Hyperparameters</vt:lpstr>
      <vt:lpstr>Understanding Action Space</vt:lpstr>
      <vt:lpstr>Action Space</vt:lpstr>
      <vt:lpstr>Understanding Reward Function</vt:lpstr>
      <vt:lpstr>Reward Function</vt:lpstr>
      <vt:lpstr>Reward Function</vt:lpstr>
      <vt:lpstr>Analysing your performance</vt:lpstr>
      <vt:lpstr>Analysing Performance</vt:lpstr>
      <vt:lpstr>Analysing Performance</vt:lpstr>
      <vt:lpstr>Analysis</vt:lpstr>
      <vt:lpstr>Detailed Analysis</vt:lpstr>
      <vt:lpstr>Detailed Analysis</vt:lpstr>
      <vt:lpstr>Detailed Analysis</vt:lpstr>
      <vt:lpstr>Detailed Analysis</vt:lpstr>
      <vt:lpstr>Uploading models for the Physical Racing</vt:lpstr>
      <vt:lpstr>Download your physical models for the finals</vt:lpstr>
      <vt:lpstr>Download your physical models for the finals</vt:lpstr>
      <vt:lpstr>Register for DeepRacer Event Manager</vt:lpstr>
      <vt:lpstr>Upload your models to DeepRacer Event Manager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Nazaret Rodriguez Ciudad</dc:creator>
  <cp:revision>2</cp:revision>
  <dcterms:created xsi:type="dcterms:W3CDTF">2025-01-30T22:37:09Z</dcterms:created>
  <dcterms:modified xsi:type="dcterms:W3CDTF">2025-05-09T06:01:21Z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463cba9-5f6c-478d-9329-7b2295e4e8ed_Enabled">
    <vt:lpwstr>true</vt:lpwstr>
  </property>
  <property fmtid="{D5CDD505-2E9C-101B-9397-08002B2CF9AE}" pid="3" name="MSIP_Label_e463cba9-5f6c-478d-9329-7b2295e4e8ed_SetDate">
    <vt:lpwstr>2023-05-03T09:31:47Z</vt:lpwstr>
  </property>
  <property fmtid="{D5CDD505-2E9C-101B-9397-08002B2CF9AE}" pid="4" name="MSIP_Label_e463cba9-5f6c-478d-9329-7b2295e4e8ed_Method">
    <vt:lpwstr>Standard</vt:lpwstr>
  </property>
  <property fmtid="{D5CDD505-2E9C-101B-9397-08002B2CF9AE}" pid="5" name="MSIP_Label_e463cba9-5f6c-478d-9329-7b2295e4e8ed_Name">
    <vt:lpwstr>All Employees_2</vt:lpwstr>
  </property>
  <property fmtid="{D5CDD505-2E9C-101B-9397-08002B2CF9AE}" pid="6" name="MSIP_Label_e463cba9-5f6c-478d-9329-7b2295e4e8ed_SiteId">
    <vt:lpwstr>33440fc6-b7c7-412c-bb73-0e70b0198d5a</vt:lpwstr>
  </property>
  <property fmtid="{D5CDD505-2E9C-101B-9397-08002B2CF9AE}" pid="7" name="MSIP_Label_e463cba9-5f6c-478d-9329-7b2295e4e8ed_ActionId">
    <vt:lpwstr>f3077d30-5bbd-4ea4-90f4-d1428cae596c</vt:lpwstr>
  </property>
  <property fmtid="{D5CDD505-2E9C-101B-9397-08002B2CF9AE}" pid="8" name="MSIP_Label_e463cba9-5f6c-478d-9329-7b2295e4e8ed_ContentBits">
    <vt:lpwstr>0</vt:lpwstr>
  </property>
  <property fmtid="{D5CDD505-2E9C-101B-9397-08002B2CF9AE}" pid="9" name="Datum">
    <vt:lpwstr>dd/mm/yyyy</vt:lpwstr>
  </property>
  <property fmtid="{D5CDD505-2E9C-101B-9397-08002B2CF9AE}" pid="10" name="Author">
    <vt:lpwstr>Presentation Title</vt:lpwstr>
  </property>
  <property fmtid="{D5CDD505-2E9C-101B-9397-08002B2CF9AE}" pid="11" name="Classification">
    <vt:lpwstr>© Atos - for internal use</vt:lpwstr>
  </property>
  <property fmtid="{D5CDD505-2E9C-101B-9397-08002B2CF9AE}" pid="12" name="ContentTypeId">
    <vt:lpwstr>0x01010079EB011D421665459096010638027E73</vt:lpwstr>
  </property>
  <property fmtid="{D5CDD505-2E9C-101B-9397-08002B2CF9AE}" pid="13" name="MSIP_Label_ecb69475-382c-4c7a-b21d-8ca64eeef1bd_Enabled">
    <vt:lpwstr>true</vt:lpwstr>
  </property>
  <property fmtid="{D5CDD505-2E9C-101B-9397-08002B2CF9AE}" pid="14" name="MSIP_Label_ecb69475-382c-4c7a-b21d-8ca64eeef1bd_SetDate">
    <vt:lpwstr>2025-02-26T15:44:49Z</vt:lpwstr>
  </property>
  <property fmtid="{D5CDD505-2E9C-101B-9397-08002B2CF9AE}" pid="15" name="MSIP_Label_ecb69475-382c-4c7a-b21d-8ca64eeef1bd_Method">
    <vt:lpwstr>Standard</vt:lpwstr>
  </property>
  <property fmtid="{D5CDD505-2E9C-101B-9397-08002B2CF9AE}" pid="16" name="MSIP_Label_ecb69475-382c-4c7a-b21d-8ca64eeef1bd_Name">
    <vt:lpwstr>Eviden For Internal Use - All Employees</vt:lpwstr>
  </property>
  <property fmtid="{D5CDD505-2E9C-101B-9397-08002B2CF9AE}" pid="17" name="MSIP_Label_ecb69475-382c-4c7a-b21d-8ca64eeef1bd_SiteId">
    <vt:lpwstr>7d1c7785-2d8a-437d-b842-1ed5d8fbe00a</vt:lpwstr>
  </property>
  <property fmtid="{D5CDD505-2E9C-101B-9397-08002B2CF9AE}" pid="18" name="MSIP_Label_ecb69475-382c-4c7a-b21d-8ca64eeef1bd_ActionId">
    <vt:lpwstr>e1c19f67-9b38-46bb-82ba-61a5dbf25df1</vt:lpwstr>
  </property>
  <property fmtid="{D5CDD505-2E9C-101B-9397-08002B2CF9AE}" pid="19" name="MSIP_Label_ecb69475-382c-4c7a-b21d-8ca64eeef1bd_ContentBits">
    <vt:lpwstr>0</vt:lpwstr>
  </property>
  <property fmtid="{D5CDD505-2E9C-101B-9397-08002B2CF9AE}" pid="20" name="MSIP_Label_ecb69475-382c-4c7a-b21d-8ca64eeef1bd_Tag">
    <vt:lpwstr>10, 3, 0, 1</vt:lpwstr>
  </property>
  <property fmtid="{D5CDD505-2E9C-101B-9397-08002B2CF9AE}" pid="21" name="MediaServiceImageTags">
    <vt:lpwstr/>
  </property>
</Properties>
</file>